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sldIdLst>
    <p:sldId id="256" r:id="rId3"/>
    <p:sldId id="257" r:id="rId4"/>
    <p:sldId id="258" r:id="rId5"/>
    <p:sldId id="259" r:id="rId6"/>
    <p:sldId id="260" r:id="rId7"/>
    <p:sldId id="261" r:id="rId8"/>
    <p:sldId id="262" r:id="rId9"/>
    <p:sldId id="263" r:id="rId10"/>
    <p:sldId id="264" r:id="rId11"/>
    <p:sldId id="265" r:id="rId12"/>
  </p:sldIdLst>
  <p:sldSz cx="12192000" cy="6858000"/>
  <p:notesSz cx="12192000" cy="6858000"/>
  <p:defaultTextStyle>
    <a:defPPr>
      <a:defRPr lang="ru-RU"/>
    </a:defPPr>
  </p:defaultTextStyle>
  <p:extLst>
    <p:ext uri="{EFAFB233-063F-42B5-8137-9DF3F51BA10A}">
      <p15:sldGuideLst xmlns:p15="http://schemas.microsoft.com/office/powerpoint/2012/main">
        <p15:guide id="1" pos="3839" userDrawn="1">
          <p15:clr>
            <a:srgbClr val="A4A3A4"/>
          </p15:clr>
        </p15:guide>
        <p15:guide id="2" orient="horz" pos="218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105" d="102"/>
          <a:sy n="105" d="102"/>
        </p:scale>
        <p:origin x="112" y="112"/>
      </p:cViewPr>
      <p:guideLst>
        <p:guide pos="3839"/>
        <p:guide orient="horz" pos="2188"/>
      </p:guideLst>
    </p:cSldViewPr>
  </p:slide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 Type="http://schemas.openxmlformats.org/officeDocument/2006/relationships/theme" Target="theme/theme1.xml"/><Relationship Id="rId15" Type="http://schemas.openxmlformats.org/officeDocument/2006/relationships/tableStyles" Target="tableStyles.xml"/><Relationship Id="rId14" Type="http://schemas.openxmlformats.org/officeDocument/2006/relationships/viewProps" Target="viewProps.xml"/><Relationship Id="rId13" Type="http://schemas.openxmlformats.org/officeDocument/2006/relationships/presProps" Target="presProps.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showMasterPhAnim="0" showMasterSp="0" userDrawn="1">
  <p:cSld name="Title Slide">
    <p:bg>
      <p:bgPr>
        <a:blipFill>
          <a:blip r:embed="rId2">
            <a:lum/>
          </a:blip>
          <a:stretch>
            <a:fillRect/>
          </a:stretch>
        </a:blipFill>
        <a:effectLst/>
      </p:bgPr>
    </p:bg>
    <p:spTree>
      <p:nvGrpSpPr>
        <p:cNvPr id="1" name=""/>
        <p:cNvGrpSpPr/>
        <p:nvPr/>
      </p:nvGrpSpPr>
      <p:grpSpPr bwMode="auto">
        <a:xfrm>
          <a:off x="0" y="0"/>
          <a:ext cx="0" cy="0"/>
          <a:chOff x="0" y="0"/>
          <a:chExt cx="0" cy="0"/>
        </a:xfrm>
      </p:grpSpPr>
      <p:sp>
        <p:nvSpPr>
          <p:cNvPr id="8" name="Дата 4"/>
          <p:cNvSpPr>
            <a:spLocks noGrp="1"/>
          </p:cNvSpPr>
          <p:nvPr>
            <p:ph type="dt" sz="half" idx="10"/>
          </p:nvPr>
        </p:nvSpPr>
        <p:spPr bwMode="auto">
          <a:xfrm>
            <a:off x="578047" y="6165303"/>
            <a:ext cx="2844798" cy="365125"/>
          </a:xfrm>
          <a:prstGeom prst="rect">
            <a:avLst/>
          </a:prstGeom>
        </p:spPr>
        <p:txBody>
          <a:bodyPr/>
          <a:lstStyle>
            <a:lvl1pPr>
              <a:defRPr>
                <a:solidFill>
                  <a:srgbClr val="603636"/>
                </a:solidFill>
              </a:defRPr>
            </a:lvl1pPr>
          </a:lstStyle>
          <a:p>
            <a:pPr>
              <a:defRPr/>
            </a:pPr>
            <a:fld id="{51E84241-D031-42DE-84E4-CC10C30232F4}" type="datetimeFigureOut">
              <a:rPr/>
            </a:fld>
            <a:endParaRPr/>
          </a:p>
        </p:txBody>
      </p:sp>
      <p:sp>
        <p:nvSpPr>
          <p:cNvPr id="9" name="Нижний колонтитул 5"/>
          <p:cNvSpPr>
            <a:spLocks noGrp="1"/>
          </p:cNvSpPr>
          <p:nvPr>
            <p:ph type="ftr" sz="quarter" idx="11"/>
          </p:nvPr>
        </p:nvSpPr>
        <p:spPr bwMode="auto">
          <a:xfrm>
            <a:off x="4134047" y="6165303"/>
            <a:ext cx="3860799" cy="365125"/>
          </a:xfrm>
          <a:prstGeom prst="rect">
            <a:avLst/>
          </a:prstGeom>
        </p:spPr>
        <p:txBody>
          <a:bodyPr/>
          <a:lstStyle>
            <a:lvl1pPr>
              <a:defRPr>
                <a:solidFill>
                  <a:srgbClr val="603636"/>
                </a:solidFill>
              </a:defRPr>
            </a:lvl1pPr>
          </a:lstStyle>
          <a:p>
            <a:pPr>
              <a:defRPr/>
            </a:pPr>
          </a:p>
        </p:txBody>
      </p:sp>
      <p:sp>
        <p:nvSpPr>
          <p:cNvPr id="10" name="Номер слайда 6"/>
          <p:cNvSpPr>
            <a:spLocks noGrp="1"/>
          </p:cNvSpPr>
          <p:nvPr>
            <p:ph type="sldNum" sz="quarter" idx="12"/>
          </p:nvPr>
        </p:nvSpPr>
        <p:spPr bwMode="auto">
          <a:xfrm>
            <a:off x="8706047" y="6165303"/>
            <a:ext cx="2844798" cy="365125"/>
          </a:xfrm>
          <a:prstGeom prst="rect">
            <a:avLst/>
          </a:prstGeom>
        </p:spPr>
        <p:txBody>
          <a:bodyPr/>
          <a:lstStyle>
            <a:lvl1pPr>
              <a:defRPr>
                <a:solidFill>
                  <a:srgbClr val="603636"/>
                </a:solidFill>
              </a:defRPr>
            </a:lvl1pPr>
          </a:lstStyle>
          <a:p>
            <a:pPr>
              <a:defRPr/>
            </a:pPr>
            <a:fld id="{6B5AA3AA-5EA9-4976-BF6C-9891F6110747}" type="slidenum">
              <a:rPr/>
            </a:fld>
            <a:endParaRPr/>
          </a:p>
        </p:txBody>
      </p:sp>
      <p:pic>
        <p:nvPicPr>
          <p:cNvPr id="19" name="Рисунок 18"/>
          <p:cNvPicPr>
            <a:picLocks noChangeAspect="1"/>
          </p:cNvPicPr>
          <p:nvPr userDrawn="1"/>
        </p:nvPicPr>
        <p:blipFill>
          <a:blip r:embed="rId3">
            <a:lum bright="70000" contrast="-70000"/>
          </a:blip>
          <a:stretch>
            <a:fillRect/>
          </a:stretch>
        </p:blipFill>
        <p:spPr bwMode="auto">
          <a:xfrm>
            <a:off x="143338" y="116631"/>
            <a:ext cx="11905322" cy="6590405"/>
          </a:xfrm>
          <a:prstGeom prst="rect">
            <a:avLst/>
          </a:prstGeom>
        </p:spPr>
      </p:pic>
      <p:sp>
        <p:nvSpPr>
          <p:cNvPr id="3" name="Subtitle 2"/>
          <p:cNvSpPr>
            <a:spLocks noGrp="1"/>
          </p:cNvSpPr>
          <p:nvPr>
            <p:ph type="subTitle" idx="1"/>
          </p:nvPr>
        </p:nvSpPr>
        <p:spPr bwMode="auto">
          <a:xfrm>
            <a:off x="3695733" y="4077073"/>
            <a:ext cx="4992554" cy="936103"/>
          </a:xfrm>
          <a:prstGeom prst="rect">
            <a:avLst/>
          </a:prstGeom>
        </p:spPr>
        <p:txBody>
          <a:bodyPr tIns="0" anchor="t">
            <a:noAutofit/>
          </a:bodyPr>
          <a:lstStyle>
            <a:lvl1pPr marL="0" indent="0" algn="ctr">
              <a:buNone/>
              <a:defRPr sz="2000" b="0" i="0" cap="none" spc="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a:defRPr/>
            </a:pPr>
            <a:r>
              <a:t>Образец подзаголовка</a:t>
            </a:r>
          </a:p>
        </p:txBody>
      </p:sp>
      <p:grpSp>
        <p:nvGrpSpPr>
          <p:cNvPr id="12" name="Группа 11"/>
          <p:cNvGrpSpPr/>
          <p:nvPr userDrawn="1"/>
        </p:nvGrpSpPr>
        <p:grpSpPr bwMode="auto">
          <a:xfrm>
            <a:off x="3215681" y="3786978"/>
            <a:ext cx="5760638" cy="158406"/>
            <a:chOff x="1295466" y="3129578"/>
            <a:chExt cx="8009587" cy="326894"/>
          </a:xfrm>
          <a:solidFill>
            <a:srgbClr val="835A2D"/>
          </a:solidFill>
        </p:grpSpPr>
        <p:sp>
          <p:nvSpPr>
            <p:cNvPr id="5" name="Полилиния 4"/>
            <p:cNvSpPr/>
            <p:nvPr userDrawn="1"/>
          </p:nvSpPr>
          <p:spPr bwMode="auto">
            <a:xfrm>
              <a:off x="1295466" y="3205633"/>
              <a:ext cx="3768482" cy="87393"/>
            </a:xfrm>
            <a:custGeom>
              <a:avLst/>
              <a:gdLst>
                <a:gd name="connsiteX0" fmla="*/ 0 w 3614296"/>
                <a:gd name="connsiteY0" fmla="*/ 161939 h 167495"/>
                <a:gd name="connsiteX1" fmla="*/ 2619375 w 3614296"/>
                <a:gd name="connsiteY1" fmla="*/ 14 h 167495"/>
                <a:gd name="connsiteX2" fmla="*/ 3486150 w 3614296"/>
                <a:gd name="connsiteY2" fmla="*/ 152414 h 167495"/>
                <a:gd name="connsiteX3" fmla="*/ 85725 w 3614296"/>
                <a:gd name="connsiteY3" fmla="*/ 161939 h 167495"/>
                <a:gd name="connsiteX4" fmla="*/ 85725 w 3614296"/>
                <a:gd name="connsiteY4" fmla="*/ 161939 h 167495"/>
                <a:gd name="connsiteX0-1" fmla="*/ 0 w 3640248"/>
                <a:gd name="connsiteY0-2" fmla="*/ 161926 h 172898"/>
                <a:gd name="connsiteX1-3" fmla="*/ 2619375 w 3640248"/>
                <a:gd name="connsiteY1-4" fmla="*/ 1 h 172898"/>
                <a:gd name="connsiteX2-5" fmla="*/ 3514853 w 3640248"/>
                <a:gd name="connsiteY2-6" fmla="*/ 160602 h 172898"/>
                <a:gd name="connsiteX3-7" fmla="*/ 85725 w 3640248"/>
                <a:gd name="connsiteY3-8" fmla="*/ 161926 h 172898"/>
                <a:gd name="connsiteX4-9" fmla="*/ 85725 w 3640248"/>
                <a:gd name="connsiteY4-10" fmla="*/ 161926 h 172898"/>
                <a:gd name="connsiteX0-11" fmla="*/ 0 w 3546443"/>
                <a:gd name="connsiteY0-12" fmla="*/ 161926 h 163813"/>
                <a:gd name="connsiteX1-13" fmla="*/ 2619375 w 3546443"/>
                <a:gd name="connsiteY1-14" fmla="*/ 1 h 163813"/>
                <a:gd name="connsiteX2-15" fmla="*/ 3514853 w 3546443"/>
                <a:gd name="connsiteY2-16" fmla="*/ 160602 h 163813"/>
                <a:gd name="connsiteX3-17" fmla="*/ 85725 w 3546443"/>
                <a:gd name="connsiteY3-18" fmla="*/ 161926 h 163813"/>
                <a:gd name="connsiteX4-19" fmla="*/ 85725 w 3546443"/>
                <a:gd name="connsiteY4-20" fmla="*/ 161926 h 16381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546443" h="163813" extrusionOk="0">
                  <a:moveTo>
                    <a:pt x="0" y="161926"/>
                  </a:moveTo>
                  <a:cubicBezTo>
                    <a:pt x="1019175" y="81757"/>
                    <a:pt x="2033566" y="222"/>
                    <a:pt x="2619375" y="1"/>
                  </a:cubicBezTo>
                  <a:cubicBezTo>
                    <a:pt x="3205184" y="-220"/>
                    <a:pt x="3674699" y="154116"/>
                    <a:pt x="3514853" y="160602"/>
                  </a:cubicBezTo>
                  <a:cubicBezTo>
                    <a:pt x="3355007" y="167088"/>
                    <a:pt x="657246" y="161705"/>
                    <a:pt x="85725" y="161926"/>
                  </a:cubicBezTo>
                  <a:lnTo>
                    <a:pt x="85725" y="161926"/>
                  </a:lnTo>
                </a:path>
              </a:pathLst>
            </a:custGeom>
            <a:grpFill/>
            <a:ln>
              <a:noFill/>
            </a:ln>
          </p:spPr>
        </p:sp>
        <p:sp>
          <p:nvSpPr>
            <p:cNvPr id="2" name="Полилиния 1"/>
            <p:cNvSpPr/>
            <p:nvPr userDrawn="1"/>
          </p:nvSpPr>
          <p:spPr bwMode="auto">
            <a:xfrm flipV="1">
              <a:off x="1295466" y="3290350"/>
              <a:ext cx="3768482" cy="87394"/>
            </a:xfrm>
            <a:custGeom>
              <a:avLst/>
              <a:gdLst>
                <a:gd name="connsiteX0" fmla="*/ 0 w 3614296"/>
                <a:gd name="connsiteY0" fmla="*/ 161939 h 167495"/>
                <a:gd name="connsiteX1" fmla="*/ 2619375 w 3614296"/>
                <a:gd name="connsiteY1" fmla="*/ 14 h 167495"/>
                <a:gd name="connsiteX2" fmla="*/ 3486150 w 3614296"/>
                <a:gd name="connsiteY2" fmla="*/ 152414 h 167495"/>
                <a:gd name="connsiteX3" fmla="*/ 85725 w 3614296"/>
                <a:gd name="connsiteY3" fmla="*/ 161939 h 167495"/>
                <a:gd name="connsiteX4" fmla="*/ 85725 w 3614296"/>
                <a:gd name="connsiteY4" fmla="*/ 161939 h 167495"/>
                <a:gd name="connsiteX0-1" fmla="*/ 0 w 3640248"/>
                <a:gd name="connsiteY0-2" fmla="*/ 161926 h 172898"/>
                <a:gd name="connsiteX1-3" fmla="*/ 2619375 w 3640248"/>
                <a:gd name="connsiteY1-4" fmla="*/ 1 h 172898"/>
                <a:gd name="connsiteX2-5" fmla="*/ 3514853 w 3640248"/>
                <a:gd name="connsiteY2-6" fmla="*/ 160602 h 172898"/>
                <a:gd name="connsiteX3-7" fmla="*/ 85725 w 3640248"/>
                <a:gd name="connsiteY3-8" fmla="*/ 161926 h 172898"/>
                <a:gd name="connsiteX4-9" fmla="*/ 85725 w 3640248"/>
                <a:gd name="connsiteY4-10" fmla="*/ 161926 h 172898"/>
                <a:gd name="connsiteX0-11" fmla="*/ 0 w 3546443"/>
                <a:gd name="connsiteY0-12" fmla="*/ 161926 h 163813"/>
                <a:gd name="connsiteX1-13" fmla="*/ 2619375 w 3546443"/>
                <a:gd name="connsiteY1-14" fmla="*/ 1 h 163813"/>
                <a:gd name="connsiteX2-15" fmla="*/ 3514853 w 3546443"/>
                <a:gd name="connsiteY2-16" fmla="*/ 160602 h 163813"/>
                <a:gd name="connsiteX3-17" fmla="*/ 85725 w 3546443"/>
                <a:gd name="connsiteY3-18" fmla="*/ 161926 h 163813"/>
                <a:gd name="connsiteX4-19" fmla="*/ 85725 w 3546443"/>
                <a:gd name="connsiteY4-20" fmla="*/ 161926 h 16381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546443" h="163813" extrusionOk="0">
                  <a:moveTo>
                    <a:pt x="0" y="161926"/>
                  </a:moveTo>
                  <a:cubicBezTo>
                    <a:pt x="1019175" y="81757"/>
                    <a:pt x="2033566" y="222"/>
                    <a:pt x="2619375" y="1"/>
                  </a:cubicBezTo>
                  <a:cubicBezTo>
                    <a:pt x="3205184" y="-220"/>
                    <a:pt x="3674699" y="154116"/>
                    <a:pt x="3514853" y="160602"/>
                  </a:cubicBezTo>
                  <a:cubicBezTo>
                    <a:pt x="3355007" y="167088"/>
                    <a:pt x="657246" y="161705"/>
                    <a:pt x="85725" y="161926"/>
                  </a:cubicBezTo>
                  <a:lnTo>
                    <a:pt x="85725" y="161926"/>
                  </a:lnTo>
                </a:path>
              </a:pathLst>
            </a:custGeom>
            <a:grpFill/>
            <a:ln>
              <a:noFill/>
            </a:ln>
          </p:spPr>
        </p:sp>
        <p:sp>
          <p:nvSpPr>
            <p:cNvPr id="4" name="Овал 3"/>
            <p:cNvSpPr/>
            <p:nvPr userDrawn="1"/>
          </p:nvSpPr>
          <p:spPr bwMode="auto">
            <a:xfrm>
              <a:off x="4989841" y="3209049"/>
              <a:ext cx="167954" cy="167954"/>
            </a:xfrm>
            <a:prstGeom prst="ellipse">
              <a:avLst/>
            </a:prstGeom>
            <a:grpFill/>
            <a:ln>
              <a:noFill/>
            </a:ln>
          </p:spPr>
        </p:sp>
        <p:sp>
          <p:nvSpPr>
            <p:cNvPr id="14" name="Овал 13"/>
            <p:cNvSpPr/>
            <p:nvPr userDrawn="1"/>
          </p:nvSpPr>
          <p:spPr bwMode="auto">
            <a:xfrm>
              <a:off x="5170309" y="3129578"/>
              <a:ext cx="326894" cy="326894"/>
            </a:xfrm>
            <a:prstGeom prst="ellipse">
              <a:avLst/>
            </a:prstGeom>
            <a:grpFill/>
            <a:ln>
              <a:noFill/>
            </a:ln>
          </p:spPr>
        </p:sp>
        <p:grpSp>
          <p:nvGrpSpPr>
            <p:cNvPr id="11" name="Группа 10"/>
            <p:cNvGrpSpPr/>
            <p:nvPr userDrawn="1"/>
          </p:nvGrpSpPr>
          <p:grpSpPr bwMode="auto">
            <a:xfrm flipH="1">
              <a:off x="5497203" y="3204294"/>
              <a:ext cx="3807850" cy="172111"/>
              <a:chOff x="1498666" y="3408833"/>
              <a:chExt cx="3862329" cy="172111"/>
            </a:xfrm>
            <a:grpFill/>
          </p:grpSpPr>
          <p:sp>
            <p:nvSpPr>
              <p:cNvPr id="15" name="Полилиния 14"/>
              <p:cNvSpPr/>
              <p:nvPr userDrawn="1"/>
            </p:nvSpPr>
            <p:spPr bwMode="auto">
              <a:xfrm>
                <a:off x="1498666" y="3408833"/>
                <a:ext cx="3768482" cy="87393"/>
              </a:xfrm>
              <a:custGeom>
                <a:avLst/>
                <a:gdLst>
                  <a:gd name="connsiteX0" fmla="*/ 0 w 3614296"/>
                  <a:gd name="connsiteY0" fmla="*/ 161939 h 167495"/>
                  <a:gd name="connsiteX1" fmla="*/ 2619375 w 3614296"/>
                  <a:gd name="connsiteY1" fmla="*/ 14 h 167495"/>
                  <a:gd name="connsiteX2" fmla="*/ 3486150 w 3614296"/>
                  <a:gd name="connsiteY2" fmla="*/ 152414 h 167495"/>
                  <a:gd name="connsiteX3" fmla="*/ 85725 w 3614296"/>
                  <a:gd name="connsiteY3" fmla="*/ 161939 h 167495"/>
                  <a:gd name="connsiteX4" fmla="*/ 85725 w 3614296"/>
                  <a:gd name="connsiteY4" fmla="*/ 161939 h 167495"/>
                  <a:gd name="connsiteX0-1" fmla="*/ 0 w 3640248"/>
                  <a:gd name="connsiteY0-2" fmla="*/ 161926 h 172898"/>
                  <a:gd name="connsiteX1-3" fmla="*/ 2619375 w 3640248"/>
                  <a:gd name="connsiteY1-4" fmla="*/ 1 h 172898"/>
                  <a:gd name="connsiteX2-5" fmla="*/ 3514853 w 3640248"/>
                  <a:gd name="connsiteY2-6" fmla="*/ 160602 h 172898"/>
                  <a:gd name="connsiteX3-7" fmla="*/ 85725 w 3640248"/>
                  <a:gd name="connsiteY3-8" fmla="*/ 161926 h 172898"/>
                  <a:gd name="connsiteX4-9" fmla="*/ 85725 w 3640248"/>
                  <a:gd name="connsiteY4-10" fmla="*/ 161926 h 172898"/>
                  <a:gd name="connsiteX0-11" fmla="*/ 0 w 3546443"/>
                  <a:gd name="connsiteY0-12" fmla="*/ 161926 h 163813"/>
                  <a:gd name="connsiteX1-13" fmla="*/ 2619375 w 3546443"/>
                  <a:gd name="connsiteY1-14" fmla="*/ 1 h 163813"/>
                  <a:gd name="connsiteX2-15" fmla="*/ 3514853 w 3546443"/>
                  <a:gd name="connsiteY2-16" fmla="*/ 160602 h 163813"/>
                  <a:gd name="connsiteX3-17" fmla="*/ 85725 w 3546443"/>
                  <a:gd name="connsiteY3-18" fmla="*/ 161926 h 163813"/>
                  <a:gd name="connsiteX4-19" fmla="*/ 85725 w 3546443"/>
                  <a:gd name="connsiteY4-20" fmla="*/ 161926 h 16381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546443" h="163813" extrusionOk="0">
                    <a:moveTo>
                      <a:pt x="0" y="161926"/>
                    </a:moveTo>
                    <a:cubicBezTo>
                      <a:pt x="1019175" y="81757"/>
                      <a:pt x="2033566" y="222"/>
                      <a:pt x="2619375" y="1"/>
                    </a:cubicBezTo>
                    <a:cubicBezTo>
                      <a:pt x="3205184" y="-220"/>
                      <a:pt x="3674699" y="154116"/>
                      <a:pt x="3514853" y="160602"/>
                    </a:cubicBezTo>
                    <a:cubicBezTo>
                      <a:pt x="3355007" y="167088"/>
                      <a:pt x="657246" y="161705"/>
                      <a:pt x="85725" y="161926"/>
                    </a:cubicBezTo>
                    <a:lnTo>
                      <a:pt x="85725" y="161926"/>
                    </a:lnTo>
                  </a:path>
                </a:pathLst>
              </a:custGeom>
              <a:grpFill/>
              <a:ln>
                <a:noFill/>
              </a:ln>
            </p:spPr>
          </p:sp>
          <p:sp>
            <p:nvSpPr>
              <p:cNvPr id="17" name="Полилиния 16"/>
              <p:cNvSpPr/>
              <p:nvPr userDrawn="1"/>
            </p:nvSpPr>
            <p:spPr bwMode="auto">
              <a:xfrm flipV="1">
                <a:off x="1498666" y="3493550"/>
                <a:ext cx="3768482" cy="87394"/>
              </a:xfrm>
              <a:custGeom>
                <a:avLst/>
                <a:gdLst>
                  <a:gd name="connsiteX0" fmla="*/ 0 w 3614296"/>
                  <a:gd name="connsiteY0" fmla="*/ 161939 h 167495"/>
                  <a:gd name="connsiteX1" fmla="*/ 2619375 w 3614296"/>
                  <a:gd name="connsiteY1" fmla="*/ 14 h 167495"/>
                  <a:gd name="connsiteX2" fmla="*/ 3486150 w 3614296"/>
                  <a:gd name="connsiteY2" fmla="*/ 152414 h 167495"/>
                  <a:gd name="connsiteX3" fmla="*/ 85725 w 3614296"/>
                  <a:gd name="connsiteY3" fmla="*/ 161939 h 167495"/>
                  <a:gd name="connsiteX4" fmla="*/ 85725 w 3614296"/>
                  <a:gd name="connsiteY4" fmla="*/ 161939 h 167495"/>
                  <a:gd name="connsiteX0-1" fmla="*/ 0 w 3640248"/>
                  <a:gd name="connsiteY0-2" fmla="*/ 161926 h 172898"/>
                  <a:gd name="connsiteX1-3" fmla="*/ 2619375 w 3640248"/>
                  <a:gd name="connsiteY1-4" fmla="*/ 1 h 172898"/>
                  <a:gd name="connsiteX2-5" fmla="*/ 3514853 w 3640248"/>
                  <a:gd name="connsiteY2-6" fmla="*/ 160602 h 172898"/>
                  <a:gd name="connsiteX3-7" fmla="*/ 85725 w 3640248"/>
                  <a:gd name="connsiteY3-8" fmla="*/ 161926 h 172898"/>
                  <a:gd name="connsiteX4-9" fmla="*/ 85725 w 3640248"/>
                  <a:gd name="connsiteY4-10" fmla="*/ 161926 h 172898"/>
                  <a:gd name="connsiteX0-11" fmla="*/ 0 w 3546443"/>
                  <a:gd name="connsiteY0-12" fmla="*/ 161926 h 163813"/>
                  <a:gd name="connsiteX1-13" fmla="*/ 2619375 w 3546443"/>
                  <a:gd name="connsiteY1-14" fmla="*/ 1 h 163813"/>
                  <a:gd name="connsiteX2-15" fmla="*/ 3514853 w 3546443"/>
                  <a:gd name="connsiteY2-16" fmla="*/ 160602 h 163813"/>
                  <a:gd name="connsiteX3-17" fmla="*/ 85725 w 3546443"/>
                  <a:gd name="connsiteY3-18" fmla="*/ 161926 h 163813"/>
                  <a:gd name="connsiteX4-19" fmla="*/ 85725 w 3546443"/>
                  <a:gd name="connsiteY4-20" fmla="*/ 161926 h 16381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546443" h="163813" extrusionOk="0">
                    <a:moveTo>
                      <a:pt x="0" y="161926"/>
                    </a:moveTo>
                    <a:cubicBezTo>
                      <a:pt x="1019175" y="81757"/>
                      <a:pt x="2033566" y="222"/>
                      <a:pt x="2619375" y="1"/>
                    </a:cubicBezTo>
                    <a:cubicBezTo>
                      <a:pt x="3205184" y="-220"/>
                      <a:pt x="3674699" y="154116"/>
                      <a:pt x="3514853" y="160602"/>
                    </a:cubicBezTo>
                    <a:cubicBezTo>
                      <a:pt x="3355007" y="167088"/>
                      <a:pt x="657246" y="161705"/>
                      <a:pt x="85725" y="161926"/>
                    </a:cubicBezTo>
                    <a:lnTo>
                      <a:pt x="85725" y="161926"/>
                    </a:lnTo>
                  </a:path>
                </a:pathLst>
              </a:custGeom>
              <a:grpFill/>
              <a:ln>
                <a:noFill/>
              </a:ln>
            </p:spPr>
          </p:sp>
          <p:sp>
            <p:nvSpPr>
              <p:cNvPr id="18" name="Овал 17"/>
              <p:cNvSpPr/>
              <p:nvPr userDrawn="1"/>
            </p:nvSpPr>
            <p:spPr bwMode="auto">
              <a:xfrm>
                <a:off x="5193041" y="3412249"/>
                <a:ext cx="167954" cy="167954"/>
              </a:xfrm>
              <a:prstGeom prst="ellipse">
                <a:avLst/>
              </a:prstGeom>
              <a:grpFill/>
              <a:ln>
                <a:noFill/>
              </a:ln>
            </p:spPr>
          </p:sp>
        </p:grpSp>
      </p:grpSp>
      <p:sp>
        <p:nvSpPr>
          <p:cNvPr id="13" name="Заголовок 12"/>
          <p:cNvSpPr>
            <a:spLocks noGrp="1"/>
          </p:cNvSpPr>
          <p:nvPr>
            <p:ph type="title"/>
          </p:nvPr>
        </p:nvSpPr>
        <p:spPr bwMode="auto">
          <a:xfrm>
            <a:off x="2087641" y="2608326"/>
            <a:ext cx="8064895" cy="803507"/>
          </a:xfrm>
        </p:spPr>
        <p:txBody>
          <a:bodyPr/>
          <a:lstStyle/>
          <a:p>
            <a:pPr>
              <a:defRPr/>
            </a:pPr>
            <a:r>
              <a:t>Образец заголовка</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showMasterPhAnim="0" userDrawn="1">
  <p:cSld name="Title and Vertical Text">
    <p:spTree>
      <p:nvGrpSpPr>
        <p:cNvPr id="1" name=""/>
        <p:cNvGrpSpPr/>
        <p:nvPr/>
      </p:nvGrpSpPr>
      <p:grpSpPr bwMode="auto">
        <a:xfrm>
          <a:off x="0" y="0"/>
          <a:ext cx="0" cy="0"/>
          <a:chOff x="0" y="0"/>
          <a:chExt cx="0" cy="0"/>
        </a:xfrm>
      </p:grpSpPr>
      <p:sp>
        <p:nvSpPr>
          <p:cNvPr id="2" name="Заголовок 1"/>
          <p:cNvSpPr>
            <a:spLocks noGrp="1"/>
          </p:cNvSpPr>
          <p:nvPr>
            <p:ph type="title"/>
          </p:nvPr>
        </p:nvSpPr>
        <p:spPr bwMode="auto"/>
        <p:txBody>
          <a:bodyPr/>
          <a:lstStyle/>
          <a:p>
            <a:pPr>
              <a:defRPr/>
            </a:pPr>
            <a:r>
              <a:t>Образец заголовка</a:t>
            </a:r>
          </a:p>
        </p:txBody>
      </p:sp>
      <p:sp>
        <p:nvSpPr>
          <p:cNvPr id="3" name="Вертикальный текст 2"/>
          <p:cNvSpPr>
            <a:spLocks noGrp="1"/>
          </p:cNvSpPr>
          <p:nvPr>
            <p:ph type="body" orient="vert" idx="1"/>
          </p:nvPr>
        </p:nvSpPr>
        <p:spPr bwMode="auto"/>
        <p:txBody>
          <a:bodyPr vert="eaVert"/>
          <a:lstStyle/>
          <a:p>
            <a:pPr lvl="0">
              <a:defRPr/>
            </a:pPr>
            <a:r>
              <a:t>Образец текста</a:t>
            </a:r>
          </a:p>
          <a:p>
            <a:pPr lvl="1">
              <a:defRPr/>
            </a:pPr>
            <a:r>
              <a:t>Второй уровень</a:t>
            </a:r>
          </a:p>
          <a:p>
            <a:pPr lvl="2">
              <a:defRPr/>
            </a:pPr>
            <a:r>
              <a:t>Третий уровень</a:t>
            </a:r>
          </a:p>
          <a:p>
            <a:pPr lvl="3">
              <a:defRPr/>
            </a:pPr>
            <a:r>
              <a:t>Четвертый уровень</a:t>
            </a:r>
          </a:p>
          <a:p>
            <a:pPr lvl="4">
              <a:defRPr/>
            </a:pPr>
            <a:r>
              <a:t>Пятый уровень</a:t>
            </a:r>
          </a:p>
        </p:txBody>
      </p:sp>
      <p:sp>
        <p:nvSpPr>
          <p:cNvPr id="7" name="Дата 4"/>
          <p:cNvSpPr>
            <a:spLocks noGrp="1"/>
          </p:cNvSpPr>
          <p:nvPr>
            <p:ph type="dt" sz="half" idx="10"/>
          </p:nvPr>
        </p:nvSpPr>
        <p:spPr bwMode="auto">
          <a:xfrm>
            <a:off x="578047" y="6165303"/>
            <a:ext cx="2844798" cy="365125"/>
          </a:xfrm>
          <a:prstGeom prst="rect">
            <a:avLst/>
          </a:prstGeom>
        </p:spPr>
        <p:txBody>
          <a:bodyPr/>
          <a:lstStyle>
            <a:lvl1pPr>
              <a:defRPr>
                <a:solidFill>
                  <a:srgbClr val="603636"/>
                </a:solidFill>
              </a:defRPr>
            </a:lvl1pPr>
          </a:lstStyle>
          <a:p>
            <a:pPr>
              <a:defRPr/>
            </a:pPr>
            <a:fld id="{51E84241-D031-42DE-84E4-CC10C30232F4}" type="datetimeFigureOut">
              <a:rPr/>
            </a:fld>
            <a:endParaRPr/>
          </a:p>
        </p:txBody>
      </p:sp>
      <p:sp>
        <p:nvSpPr>
          <p:cNvPr id="8" name="Нижний колонтитул 5"/>
          <p:cNvSpPr>
            <a:spLocks noGrp="1"/>
          </p:cNvSpPr>
          <p:nvPr>
            <p:ph type="ftr" sz="quarter" idx="11"/>
          </p:nvPr>
        </p:nvSpPr>
        <p:spPr bwMode="auto">
          <a:xfrm>
            <a:off x="4134047" y="6165303"/>
            <a:ext cx="3860799" cy="365125"/>
          </a:xfrm>
          <a:prstGeom prst="rect">
            <a:avLst/>
          </a:prstGeom>
        </p:spPr>
        <p:txBody>
          <a:bodyPr/>
          <a:lstStyle>
            <a:lvl1pPr>
              <a:defRPr>
                <a:solidFill>
                  <a:srgbClr val="603636"/>
                </a:solidFill>
              </a:defRPr>
            </a:lvl1pPr>
          </a:lstStyle>
          <a:p>
            <a:pPr>
              <a:defRPr/>
            </a:pPr>
          </a:p>
        </p:txBody>
      </p:sp>
      <p:sp>
        <p:nvSpPr>
          <p:cNvPr id="9" name="Номер слайда 6"/>
          <p:cNvSpPr>
            <a:spLocks noGrp="1"/>
          </p:cNvSpPr>
          <p:nvPr>
            <p:ph type="sldNum" sz="quarter" idx="12"/>
          </p:nvPr>
        </p:nvSpPr>
        <p:spPr bwMode="auto">
          <a:xfrm>
            <a:off x="8706047" y="6165303"/>
            <a:ext cx="2844798" cy="365125"/>
          </a:xfrm>
          <a:prstGeom prst="rect">
            <a:avLst/>
          </a:prstGeom>
        </p:spPr>
        <p:txBody>
          <a:bodyPr/>
          <a:lstStyle>
            <a:lvl1pPr>
              <a:defRPr>
                <a:solidFill>
                  <a:srgbClr val="603636"/>
                </a:solidFill>
              </a:defRPr>
            </a:lvl1pPr>
          </a:lstStyle>
          <a:p>
            <a:pPr>
              <a:defRPr/>
            </a:pPr>
            <a:fld id="{6B5AA3AA-5EA9-4976-BF6C-9891F6110747}" type="slidenum">
              <a:rPr/>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showMasterPhAnim="0" userDrawn="1">
  <p:cSld name="Vertical Title and Text">
    <p:spTree>
      <p:nvGrpSpPr>
        <p:cNvPr id="1" name=""/>
        <p:cNvGrpSpPr/>
        <p:nvPr/>
      </p:nvGrpSpPr>
      <p:grpSpPr bwMode="auto">
        <a:xfrm>
          <a:off x="0" y="0"/>
          <a:ext cx="0" cy="0"/>
          <a:chOff x="0" y="0"/>
          <a:chExt cx="0" cy="0"/>
        </a:xfrm>
      </p:grpSpPr>
      <p:sp>
        <p:nvSpPr>
          <p:cNvPr id="2" name="Вертикальный заголовок 1"/>
          <p:cNvSpPr>
            <a:spLocks noGrp="1"/>
          </p:cNvSpPr>
          <p:nvPr>
            <p:ph type="title" orient="vert"/>
          </p:nvPr>
        </p:nvSpPr>
        <p:spPr bwMode="auto">
          <a:xfrm>
            <a:off x="8839199" y="274638"/>
            <a:ext cx="2743200" cy="5851525"/>
          </a:xfrm>
        </p:spPr>
        <p:txBody>
          <a:bodyPr vert="eaVert"/>
          <a:lstStyle/>
          <a:p>
            <a:pPr>
              <a:defRPr/>
            </a:pPr>
            <a:r>
              <a:t>Образец заголовка</a:t>
            </a:r>
          </a:p>
        </p:txBody>
      </p:sp>
      <p:sp>
        <p:nvSpPr>
          <p:cNvPr id="3" name="Вертикальный текст 2"/>
          <p:cNvSpPr>
            <a:spLocks noGrp="1"/>
          </p:cNvSpPr>
          <p:nvPr>
            <p:ph type="body" orient="vert" idx="1"/>
          </p:nvPr>
        </p:nvSpPr>
        <p:spPr bwMode="auto">
          <a:xfrm>
            <a:off x="609599" y="274638"/>
            <a:ext cx="8026399" cy="5851525"/>
          </a:xfrm>
        </p:spPr>
        <p:txBody>
          <a:bodyPr vert="eaVert"/>
          <a:lstStyle/>
          <a:p>
            <a:pPr lvl="0">
              <a:defRPr/>
            </a:pPr>
            <a:r>
              <a:t>Образец текста</a:t>
            </a:r>
          </a:p>
          <a:p>
            <a:pPr lvl="1">
              <a:defRPr/>
            </a:pPr>
            <a:r>
              <a:t>Второй уровень</a:t>
            </a:r>
          </a:p>
          <a:p>
            <a:pPr lvl="2">
              <a:defRPr/>
            </a:pPr>
            <a:r>
              <a:t>Третий уровень</a:t>
            </a:r>
          </a:p>
          <a:p>
            <a:pPr lvl="3">
              <a:defRPr/>
            </a:pPr>
            <a:r>
              <a:t>Четвертый уровень</a:t>
            </a:r>
          </a:p>
          <a:p>
            <a:pPr lvl="4">
              <a:defRPr/>
            </a:pPr>
            <a:r>
              <a:t>Пятый уровень</a:t>
            </a:r>
          </a:p>
        </p:txBody>
      </p:sp>
      <p:sp>
        <p:nvSpPr>
          <p:cNvPr id="4" name="Дата 3"/>
          <p:cNvSpPr>
            <a:spLocks noGrp="1"/>
          </p:cNvSpPr>
          <p:nvPr>
            <p:ph type="dt" sz="half" idx="10"/>
          </p:nvPr>
        </p:nvSpPr>
        <p:spPr bwMode="auto"/>
        <p:txBody>
          <a:bodyPr/>
          <a:lstStyle/>
          <a:p>
            <a:pPr>
              <a:defRPr/>
            </a:pPr>
            <a:fld id="{51E84241-D031-42DE-84E4-CC10C30232F4}" type="datetimeFigureOut">
              <a:rPr/>
            </a:fld>
            <a:endParaRPr/>
          </a:p>
        </p:txBody>
      </p:sp>
      <p:sp>
        <p:nvSpPr>
          <p:cNvPr id="5" name="Нижний колонтитул 4"/>
          <p:cNvSpPr>
            <a:spLocks noGrp="1"/>
          </p:cNvSpPr>
          <p:nvPr>
            <p:ph type="ftr" sz="quarter" idx="11"/>
          </p:nvPr>
        </p:nvSpPr>
        <p:spPr bwMode="auto"/>
        <p:txBody>
          <a:bodyPr/>
          <a:lstStyle/>
          <a:p>
            <a:pPr>
              <a:defRPr/>
            </a:pPr>
          </a:p>
        </p:txBody>
      </p:sp>
      <p:sp>
        <p:nvSpPr>
          <p:cNvPr id="6" name="Номер слайда 5"/>
          <p:cNvSpPr>
            <a:spLocks noGrp="1"/>
          </p:cNvSpPr>
          <p:nvPr>
            <p:ph type="sldNum" sz="quarter" idx="12"/>
          </p:nvPr>
        </p:nvSpPr>
        <p:spPr bwMode="auto"/>
        <p:txBody>
          <a:bodyPr/>
          <a:lstStyle/>
          <a:p>
            <a:pPr>
              <a:defRPr/>
            </a:pPr>
            <a:fld id="{6B5AA3AA-5EA9-4976-BF6C-9891F6110747}" type="slidenum">
              <a:rPr/>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showMasterPhAnim="0" userDrawn="1">
  <p:cSld name="Title and Content">
    <p:spTree>
      <p:nvGrpSpPr>
        <p:cNvPr id="1" name=""/>
        <p:cNvGrpSpPr/>
        <p:nvPr/>
      </p:nvGrpSpPr>
      <p:grpSpPr bwMode="auto">
        <a:xfrm>
          <a:off x="0" y="0"/>
          <a:ext cx="0" cy="0"/>
          <a:chOff x="0" y="0"/>
          <a:chExt cx="0" cy="0"/>
        </a:xfrm>
      </p:grpSpPr>
      <p:sp>
        <p:nvSpPr>
          <p:cNvPr id="8" name="Дата 4"/>
          <p:cNvSpPr>
            <a:spLocks noGrp="1"/>
          </p:cNvSpPr>
          <p:nvPr>
            <p:ph type="dt" sz="half" idx="10"/>
          </p:nvPr>
        </p:nvSpPr>
        <p:spPr bwMode="auto">
          <a:xfrm>
            <a:off x="578047" y="6165303"/>
            <a:ext cx="2844798" cy="365125"/>
          </a:xfrm>
          <a:prstGeom prst="rect">
            <a:avLst/>
          </a:prstGeom>
        </p:spPr>
        <p:txBody>
          <a:bodyPr/>
          <a:lstStyle>
            <a:lvl1pPr>
              <a:defRPr>
                <a:solidFill>
                  <a:srgbClr val="603636"/>
                </a:solidFill>
              </a:defRPr>
            </a:lvl1pPr>
          </a:lstStyle>
          <a:p>
            <a:pPr>
              <a:defRPr/>
            </a:pPr>
            <a:fld id="{51E84241-D031-42DE-84E4-CC10C30232F4}" type="datetimeFigureOut">
              <a:rPr/>
            </a:fld>
            <a:endParaRPr/>
          </a:p>
        </p:txBody>
      </p:sp>
      <p:sp>
        <p:nvSpPr>
          <p:cNvPr id="9" name="Нижний колонтитул 5"/>
          <p:cNvSpPr>
            <a:spLocks noGrp="1"/>
          </p:cNvSpPr>
          <p:nvPr>
            <p:ph type="ftr" sz="quarter" idx="11"/>
          </p:nvPr>
        </p:nvSpPr>
        <p:spPr bwMode="auto">
          <a:xfrm>
            <a:off x="4134047" y="6165303"/>
            <a:ext cx="3860799" cy="365125"/>
          </a:xfrm>
          <a:prstGeom prst="rect">
            <a:avLst/>
          </a:prstGeom>
        </p:spPr>
        <p:txBody>
          <a:bodyPr/>
          <a:lstStyle>
            <a:lvl1pPr>
              <a:defRPr>
                <a:solidFill>
                  <a:srgbClr val="603636"/>
                </a:solidFill>
              </a:defRPr>
            </a:lvl1pPr>
          </a:lstStyle>
          <a:p>
            <a:pPr>
              <a:defRPr/>
            </a:pPr>
          </a:p>
        </p:txBody>
      </p:sp>
      <p:sp>
        <p:nvSpPr>
          <p:cNvPr id="10" name="Номер слайда 6"/>
          <p:cNvSpPr>
            <a:spLocks noGrp="1"/>
          </p:cNvSpPr>
          <p:nvPr>
            <p:ph type="sldNum" sz="quarter" idx="12"/>
          </p:nvPr>
        </p:nvSpPr>
        <p:spPr bwMode="auto">
          <a:xfrm>
            <a:off x="8706047" y="6165303"/>
            <a:ext cx="2844798" cy="365125"/>
          </a:xfrm>
          <a:prstGeom prst="rect">
            <a:avLst/>
          </a:prstGeom>
        </p:spPr>
        <p:txBody>
          <a:bodyPr/>
          <a:lstStyle>
            <a:lvl1pPr>
              <a:defRPr>
                <a:solidFill>
                  <a:srgbClr val="603636"/>
                </a:solidFill>
              </a:defRPr>
            </a:lvl1pPr>
          </a:lstStyle>
          <a:p>
            <a:pPr>
              <a:defRPr/>
            </a:pPr>
            <a:fld id="{6B5AA3AA-5EA9-4976-BF6C-9891F6110747}" type="slidenum">
              <a:rPr/>
            </a:fld>
            <a:endParaRPr/>
          </a:p>
        </p:txBody>
      </p:sp>
      <p:sp>
        <p:nvSpPr>
          <p:cNvPr id="11" name="Заголовок 1"/>
          <p:cNvSpPr>
            <a:spLocks noGrp="1"/>
          </p:cNvSpPr>
          <p:nvPr>
            <p:ph type="title"/>
          </p:nvPr>
        </p:nvSpPr>
        <p:spPr bwMode="auto">
          <a:xfrm>
            <a:off x="609599" y="274638"/>
            <a:ext cx="10972800" cy="1143000"/>
          </a:xfrm>
          <a:prstGeom prst="rect">
            <a:avLst/>
          </a:prstGeom>
        </p:spPr>
        <p:txBody>
          <a:bodyPr vert="horz" lIns="91440" tIns="45720" rIns="91440" bIns="45720" rtlCol="0" anchor="ctr">
            <a:normAutofit/>
          </a:bodyPr>
          <a:lstStyle/>
          <a:p>
            <a:pPr>
              <a:defRPr/>
            </a:pPr>
            <a:r>
              <a:t>Образец заголовка</a:t>
            </a:r>
          </a:p>
        </p:txBody>
      </p:sp>
      <p:sp>
        <p:nvSpPr>
          <p:cNvPr id="12" name="Текст 2"/>
          <p:cNvSpPr>
            <a:spLocks noGrp="1"/>
          </p:cNvSpPr>
          <p:nvPr>
            <p:ph idx="1"/>
          </p:nvPr>
        </p:nvSpPr>
        <p:spPr bwMode="auto">
          <a:xfrm>
            <a:off x="609599" y="1600201"/>
            <a:ext cx="10972800" cy="4525962"/>
          </a:xfrm>
          <a:prstGeom prst="rect">
            <a:avLst/>
          </a:prstGeom>
        </p:spPr>
        <p:txBody>
          <a:bodyPr vert="horz" lIns="91440" tIns="45720" rIns="91440" bIns="45720" rtlCol="0">
            <a:normAutofit/>
          </a:bodyPr>
          <a:lstStyle/>
          <a:p>
            <a:pPr lvl="0">
              <a:defRPr/>
            </a:pPr>
            <a:r>
              <a:t>Образец текста</a:t>
            </a:r>
          </a:p>
          <a:p>
            <a:pPr lvl="1">
              <a:defRPr/>
            </a:pPr>
            <a:r>
              <a:t>Второй уровень</a:t>
            </a:r>
          </a:p>
          <a:p>
            <a:pPr lvl="2">
              <a:defRPr/>
            </a:pPr>
            <a:r>
              <a:t>Третий уровень</a:t>
            </a:r>
          </a:p>
          <a:p>
            <a:pPr lvl="3">
              <a:defRPr/>
            </a:pPr>
            <a:r>
              <a:t>Четвертый уровень</a:t>
            </a:r>
          </a:p>
          <a:p>
            <a:pPr lvl="4">
              <a:defRPr/>
            </a:pPr>
            <a:r>
              <a:t>Пятый уровень</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showMasterPhAnim="0" showMasterSp="0" userDrawn="1">
  <p:cSld name="Section Header">
    <p:bg>
      <p:bgPr>
        <a:blipFill>
          <a:blip r:embed="rId2">
            <a:lum/>
          </a:blip>
          <a:stretch>
            <a:fillRect/>
          </a:stretch>
        </a:blipFill>
        <a:effectLst/>
      </p:bgPr>
    </p:bg>
    <p:spTree>
      <p:nvGrpSpPr>
        <p:cNvPr id="1" name=""/>
        <p:cNvGrpSpPr/>
        <p:nvPr/>
      </p:nvGrpSpPr>
      <p:grpSpPr bwMode="auto">
        <a:xfrm>
          <a:off x="0" y="0"/>
          <a:ext cx="0" cy="0"/>
          <a:chOff x="0" y="0"/>
          <a:chExt cx="0" cy="0"/>
        </a:xfrm>
      </p:grpSpPr>
      <p:pic>
        <p:nvPicPr>
          <p:cNvPr id="19" name="Рисунок 18"/>
          <p:cNvPicPr>
            <a:picLocks noChangeAspect="1"/>
          </p:cNvPicPr>
          <p:nvPr userDrawn="1"/>
        </p:nvPicPr>
        <p:blipFill>
          <a:blip r:embed="rId3">
            <a:lum bright="70000" contrast="-70000"/>
          </a:blip>
          <a:stretch>
            <a:fillRect/>
          </a:stretch>
        </p:blipFill>
        <p:spPr bwMode="auto">
          <a:xfrm>
            <a:off x="143338" y="116631"/>
            <a:ext cx="11905322" cy="6590405"/>
          </a:xfrm>
          <a:prstGeom prst="rect">
            <a:avLst/>
          </a:prstGeom>
        </p:spPr>
      </p:pic>
      <p:sp>
        <p:nvSpPr>
          <p:cNvPr id="16" name="Заголовок 1"/>
          <p:cNvSpPr>
            <a:spLocks noGrp="1"/>
          </p:cNvSpPr>
          <p:nvPr>
            <p:ph type="title"/>
          </p:nvPr>
        </p:nvSpPr>
        <p:spPr bwMode="auto">
          <a:xfrm>
            <a:off x="914400" y="836713"/>
            <a:ext cx="10363199" cy="1008111"/>
          </a:xfrm>
        </p:spPr>
        <p:txBody>
          <a:bodyPr anchor="t"/>
          <a:lstStyle>
            <a:lvl1pPr algn="l">
              <a:defRPr sz="4000" b="1" cap="all"/>
            </a:lvl1pPr>
          </a:lstStyle>
          <a:p>
            <a:pPr>
              <a:defRPr/>
            </a:pPr>
            <a:r>
              <a:t>Образец заголовка</a:t>
            </a:r>
          </a:p>
        </p:txBody>
      </p:sp>
      <p:sp>
        <p:nvSpPr>
          <p:cNvPr id="20" name="Текст 2"/>
          <p:cNvSpPr>
            <a:spLocks noGrp="1"/>
          </p:cNvSpPr>
          <p:nvPr>
            <p:ph type="body" idx="1"/>
          </p:nvPr>
        </p:nvSpPr>
        <p:spPr bwMode="auto">
          <a:xfrm>
            <a:off x="963083" y="2060847"/>
            <a:ext cx="10363199" cy="3816425"/>
          </a:xfrm>
        </p:spPr>
        <p:txBody>
          <a:bodyPr anchor="t" anchorCtr="0">
            <a:normAutofit/>
          </a:bodyPr>
          <a:lstStyle>
            <a:lvl1pPr marL="0" indent="0" algn="l">
              <a:buNone/>
              <a:defRPr sz="3200">
                <a:solidFill>
                  <a:srgbClr val="603636"/>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defRPr/>
            </a:pPr>
            <a:r>
              <a:t>Образец текста</a:t>
            </a:r>
          </a:p>
        </p:txBody>
      </p:sp>
      <p:sp>
        <p:nvSpPr>
          <p:cNvPr id="21" name="Дата 3"/>
          <p:cNvSpPr>
            <a:spLocks noGrp="1"/>
          </p:cNvSpPr>
          <p:nvPr>
            <p:ph type="dt" sz="half" idx="10"/>
          </p:nvPr>
        </p:nvSpPr>
        <p:spPr bwMode="auto">
          <a:xfrm>
            <a:off x="578047" y="6165303"/>
            <a:ext cx="2844798" cy="365125"/>
          </a:xfrm>
        </p:spPr>
        <p:txBody>
          <a:bodyPr/>
          <a:lstStyle/>
          <a:p>
            <a:pPr>
              <a:defRPr/>
            </a:pPr>
            <a:fld id="{51E84241-D031-42DE-84E4-CC10C30232F4}" type="datetimeFigureOut">
              <a:rPr/>
            </a:fld>
            <a:endParaRPr/>
          </a:p>
        </p:txBody>
      </p:sp>
      <p:sp>
        <p:nvSpPr>
          <p:cNvPr id="22" name="Нижний колонтитул 4"/>
          <p:cNvSpPr>
            <a:spLocks noGrp="1"/>
          </p:cNvSpPr>
          <p:nvPr>
            <p:ph type="ftr" sz="quarter" idx="11"/>
          </p:nvPr>
        </p:nvSpPr>
        <p:spPr bwMode="auto">
          <a:xfrm>
            <a:off x="4134047" y="6165303"/>
            <a:ext cx="3860799" cy="365125"/>
          </a:xfrm>
        </p:spPr>
        <p:txBody>
          <a:bodyPr/>
          <a:lstStyle/>
          <a:p>
            <a:pPr>
              <a:defRPr/>
            </a:pPr>
          </a:p>
        </p:txBody>
      </p:sp>
      <p:sp>
        <p:nvSpPr>
          <p:cNvPr id="23" name="Номер слайда 5"/>
          <p:cNvSpPr>
            <a:spLocks noGrp="1"/>
          </p:cNvSpPr>
          <p:nvPr>
            <p:ph type="sldNum" sz="quarter" idx="12"/>
          </p:nvPr>
        </p:nvSpPr>
        <p:spPr bwMode="auto">
          <a:xfrm>
            <a:off x="8706047" y="6165303"/>
            <a:ext cx="2844798" cy="365125"/>
          </a:xfrm>
        </p:spPr>
        <p:txBody>
          <a:bodyPr/>
          <a:lstStyle/>
          <a:p>
            <a:pPr>
              <a:defRPr/>
            </a:pPr>
            <a:fld id="{6B5AA3AA-5EA9-4976-BF6C-9891F6110747}" type="slidenum">
              <a:rPr/>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showMasterPhAnim="0" userDrawn="1">
  <p:cSld name="Two Content">
    <p:spTree>
      <p:nvGrpSpPr>
        <p:cNvPr id="1" name=""/>
        <p:cNvGrpSpPr/>
        <p:nvPr/>
      </p:nvGrpSpPr>
      <p:grpSpPr bwMode="auto">
        <a:xfrm>
          <a:off x="0" y="0"/>
          <a:ext cx="0" cy="0"/>
          <a:chOff x="0" y="0"/>
          <a:chExt cx="0" cy="0"/>
        </a:xfrm>
      </p:grpSpPr>
      <p:sp>
        <p:nvSpPr>
          <p:cNvPr id="2" name="Заголовок 1"/>
          <p:cNvSpPr>
            <a:spLocks noGrp="1"/>
          </p:cNvSpPr>
          <p:nvPr>
            <p:ph type="title"/>
          </p:nvPr>
        </p:nvSpPr>
        <p:spPr bwMode="auto"/>
        <p:txBody>
          <a:bodyPr/>
          <a:lstStyle/>
          <a:p>
            <a:pPr>
              <a:defRPr/>
            </a:pPr>
            <a:r>
              <a:t>Образец заголовка</a:t>
            </a:r>
          </a:p>
        </p:txBody>
      </p:sp>
      <p:sp>
        <p:nvSpPr>
          <p:cNvPr id="3" name="Объект 2"/>
          <p:cNvSpPr>
            <a:spLocks noGrp="1"/>
          </p:cNvSpPr>
          <p:nvPr>
            <p:ph sz="half" idx="1"/>
          </p:nvPr>
        </p:nvSpPr>
        <p:spPr bwMode="auto">
          <a:xfrm>
            <a:off x="609599" y="1600201"/>
            <a:ext cx="5384799"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defRPr/>
            </a:pPr>
            <a:r>
              <a:t>Образец текста</a:t>
            </a:r>
          </a:p>
          <a:p>
            <a:pPr lvl="1">
              <a:defRPr/>
            </a:pPr>
            <a:r>
              <a:t>Второй уровень</a:t>
            </a:r>
          </a:p>
          <a:p>
            <a:pPr lvl="2">
              <a:defRPr/>
            </a:pPr>
            <a:r>
              <a:t>Третий уровень</a:t>
            </a:r>
          </a:p>
          <a:p>
            <a:pPr lvl="3">
              <a:defRPr/>
            </a:pPr>
            <a:r>
              <a:t>Четвертый уровень</a:t>
            </a:r>
          </a:p>
          <a:p>
            <a:pPr lvl="4">
              <a:defRPr/>
            </a:pPr>
            <a:r>
              <a:t>Пятый уровень</a:t>
            </a:r>
          </a:p>
        </p:txBody>
      </p:sp>
      <p:sp>
        <p:nvSpPr>
          <p:cNvPr id="4" name="Объект 3"/>
          <p:cNvSpPr>
            <a:spLocks noGrp="1"/>
          </p:cNvSpPr>
          <p:nvPr>
            <p:ph sz="half" idx="2"/>
          </p:nvPr>
        </p:nvSpPr>
        <p:spPr bwMode="auto">
          <a:xfrm>
            <a:off x="6197599" y="1600201"/>
            <a:ext cx="5384799"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defRPr/>
            </a:pPr>
            <a:r>
              <a:t>Образец текста</a:t>
            </a:r>
          </a:p>
          <a:p>
            <a:pPr lvl="1">
              <a:defRPr/>
            </a:pPr>
            <a:r>
              <a:t>Второй уровень</a:t>
            </a:r>
          </a:p>
          <a:p>
            <a:pPr lvl="2">
              <a:defRPr/>
            </a:pPr>
            <a:r>
              <a:t>Третий уровень</a:t>
            </a:r>
          </a:p>
          <a:p>
            <a:pPr lvl="3">
              <a:defRPr/>
            </a:pPr>
            <a:r>
              <a:t>Четвертый уровень</a:t>
            </a:r>
          </a:p>
          <a:p>
            <a:pPr lvl="4">
              <a:defRPr/>
            </a:pPr>
            <a:r>
              <a:t>Пятый уровень</a:t>
            </a:r>
          </a:p>
        </p:txBody>
      </p:sp>
      <p:sp>
        <p:nvSpPr>
          <p:cNvPr id="5" name="Дата 4"/>
          <p:cNvSpPr>
            <a:spLocks noGrp="1"/>
          </p:cNvSpPr>
          <p:nvPr>
            <p:ph type="dt" sz="half" idx="10"/>
          </p:nvPr>
        </p:nvSpPr>
        <p:spPr bwMode="auto"/>
        <p:txBody>
          <a:bodyPr/>
          <a:lstStyle/>
          <a:p>
            <a:pPr>
              <a:defRPr/>
            </a:pPr>
            <a:fld id="{51E84241-D031-42DE-84E4-CC10C30232F4}" type="datetimeFigureOut">
              <a:rPr/>
            </a:fld>
            <a:endParaRPr/>
          </a:p>
        </p:txBody>
      </p:sp>
      <p:sp>
        <p:nvSpPr>
          <p:cNvPr id="6" name="Нижний колонтитул 5"/>
          <p:cNvSpPr>
            <a:spLocks noGrp="1"/>
          </p:cNvSpPr>
          <p:nvPr>
            <p:ph type="ftr" sz="quarter" idx="11"/>
          </p:nvPr>
        </p:nvSpPr>
        <p:spPr bwMode="auto"/>
        <p:txBody>
          <a:bodyPr/>
          <a:lstStyle/>
          <a:p>
            <a:pPr>
              <a:defRPr/>
            </a:pPr>
          </a:p>
        </p:txBody>
      </p:sp>
      <p:sp>
        <p:nvSpPr>
          <p:cNvPr id="7" name="Номер слайда 6"/>
          <p:cNvSpPr>
            <a:spLocks noGrp="1"/>
          </p:cNvSpPr>
          <p:nvPr>
            <p:ph type="sldNum" sz="quarter" idx="12"/>
          </p:nvPr>
        </p:nvSpPr>
        <p:spPr bwMode="auto"/>
        <p:txBody>
          <a:bodyPr/>
          <a:lstStyle/>
          <a:p>
            <a:pPr>
              <a:defRPr/>
            </a:pPr>
            <a:fld id="{6B5AA3AA-5EA9-4976-BF6C-9891F6110747}" type="slidenum">
              <a:rPr/>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showMasterPhAnim="0" userDrawn="1">
  <p:cSld name="Comparison">
    <p:spTree>
      <p:nvGrpSpPr>
        <p:cNvPr id="1" name=""/>
        <p:cNvGrpSpPr/>
        <p:nvPr/>
      </p:nvGrpSpPr>
      <p:grpSpPr bwMode="auto">
        <a:xfrm>
          <a:off x="0" y="0"/>
          <a:ext cx="0" cy="0"/>
          <a:chOff x="0" y="0"/>
          <a:chExt cx="0" cy="0"/>
        </a:xfrm>
      </p:grpSpPr>
      <p:sp>
        <p:nvSpPr>
          <p:cNvPr id="2" name="Заголовок 1"/>
          <p:cNvSpPr>
            <a:spLocks noGrp="1"/>
          </p:cNvSpPr>
          <p:nvPr>
            <p:ph type="title"/>
          </p:nvPr>
        </p:nvSpPr>
        <p:spPr bwMode="auto"/>
        <p:txBody>
          <a:bodyPr/>
          <a:lstStyle>
            <a:lvl1pPr>
              <a:defRPr/>
            </a:lvl1pPr>
          </a:lstStyle>
          <a:p>
            <a:pPr>
              <a:defRPr/>
            </a:pPr>
            <a:r>
              <a:t>Образец заголовка</a:t>
            </a:r>
          </a:p>
        </p:txBody>
      </p:sp>
      <p:sp>
        <p:nvSpPr>
          <p:cNvPr id="3" name="Текст 2"/>
          <p:cNvSpPr>
            <a:spLocks noGrp="1"/>
          </p:cNvSpPr>
          <p:nvPr>
            <p:ph type="body" idx="1"/>
          </p:nvPr>
        </p:nvSpPr>
        <p:spPr bwMode="auto">
          <a:xfrm>
            <a:off x="609599"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defRPr/>
            </a:pPr>
            <a:r>
              <a:t>Образец текста</a:t>
            </a:r>
          </a:p>
        </p:txBody>
      </p:sp>
      <p:sp>
        <p:nvSpPr>
          <p:cNvPr id="4" name="Объект 3"/>
          <p:cNvSpPr>
            <a:spLocks noGrp="1"/>
          </p:cNvSpPr>
          <p:nvPr>
            <p:ph sz="half" idx="2"/>
          </p:nvPr>
        </p:nvSpPr>
        <p:spPr bwMode="auto">
          <a:xfrm>
            <a:off x="609599" y="2174874"/>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defRPr/>
            </a:pPr>
            <a:r>
              <a:t>Образец текста</a:t>
            </a:r>
          </a:p>
          <a:p>
            <a:pPr lvl="1">
              <a:defRPr/>
            </a:pPr>
            <a:r>
              <a:t>Второй уровень</a:t>
            </a:r>
          </a:p>
          <a:p>
            <a:pPr lvl="2">
              <a:defRPr/>
            </a:pPr>
            <a:r>
              <a:t>Третий уровень</a:t>
            </a:r>
          </a:p>
          <a:p>
            <a:pPr lvl="3">
              <a:defRPr/>
            </a:pPr>
            <a:r>
              <a:t>Четвертый уровень</a:t>
            </a:r>
          </a:p>
          <a:p>
            <a:pPr lvl="4">
              <a:defRPr/>
            </a:pPr>
            <a:r>
              <a:t>Пятый уровень</a:t>
            </a:r>
          </a:p>
        </p:txBody>
      </p:sp>
      <p:sp>
        <p:nvSpPr>
          <p:cNvPr id="5" name="Текст 4"/>
          <p:cNvSpPr>
            <a:spLocks noGrp="1"/>
          </p:cNvSpPr>
          <p:nvPr>
            <p:ph type="body" sz="quarter" idx="3"/>
          </p:nvPr>
        </p:nvSpPr>
        <p:spPr bwMode="auto">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defRPr/>
            </a:pPr>
            <a:r>
              <a:t>Образец текста</a:t>
            </a:r>
          </a:p>
        </p:txBody>
      </p:sp>
      <p:sp>
        <p:nvSpPr>
          <p:cNvPr id="6" name="Объект 5"/>
          <p:cNvSpPr>
            <a:spLocks noGrp="1"/>
          </p:cNvSpPr>
          <p:nvPr>
            <p:ph sz="quarter" idx="4"/>
          </p:nvPr>
        </p:nvSpPr>
        <p:spPr bwMode="auto">
          <a:xfrm>
            <a:off x="6193368" y="2174874"/>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defRPr/>
            </a:pPr>
            <a:r>
              <a:t>Образец текста</a:t>
            </a:r>
          </a:p>
          <a:p>
            <a:pPr lvl="1">
              <a:defRPr/>
            </a:pPr>
            <a:r>
              <a:t>Второй уровень</a:t>
            </a:r>
          </a:p>
          <a:p>
            <a:pPr lvl="2">
              <a:defRPr/>
            </a:pPr>
            <a:r>
              <a:t>Третий уровень</a:t>
            </a:r>
          </a:p>
          <a:p>
            <a:pPr lvl="3">
              <a:defRPr/>
            </a:pPr>
            <a:r>
              <a:t>Четвертый уровень</a:t>
            </a:r>
          </a:p>
          <a:p>
            <a:pPr lvl="4">
              <a:defRPr/>
            </a:pPr>
            <a:r>
              <a:t>Пятый уровень</a:t>
            </a:r>
          </a:p>
        </p:txBody>
      </p:sp>
      <p:sp>
        <p:nvSpPr>
          <p:cNvPr id="7" name="Дата 6"/>
          <p:cNvSpPr>
            <a:spLocks noGrp="1"/>
          </p:cNvSpPr>
          <p:nvPr>
            <p:ph type="dt" sz="half" idx="10"/>
          </p:nvPr>
        </p:nvSpPr>
        <p:spPr bwMode="auto"/>
        <p:txBody>
          <a:bodyPr/>
          <a:lstStyle/>
          <a:p>
            <a:pPr>
              <a:defRPr/>
            </a:pPr>
            <a:fld id="{51E84241-D031-42DE-84E4-CC10C30232F4}" type="datetimeFigureOut">
              <a:rPr/>
            </a:fld>
            <a:endParaRPr/>
          </a:p>
        </p:txBody>
      </p:sp>
      <p:sp>
        <p:nvSpPr>
          <p:cNvPr id="8" name="Нижний колонтитул 7"/>
          <p:cNvSpPr>
            <a:spLocks noGrp="1"/>
          </p:cNvSpPr>
          <p:nvPr>
            <p:ph type="ftr" sz="quarter" idx="11"/>
          </p:nvPr>
        </p:nvSpPr>
        <p:spPr bwMode="auto"/>
        <p:txBody>
          <a:bodyPr/>
          <a:lstStyle/>
          <a:p>
            <a:pPr>
              <a:defRPr/>
            </a:pPr>
          </a:p>
        </p:txBody>
      </p:sp>
      <p:sp>
        <p:nvSpPr>
          <p:cNvPr id="9" name="Номер слайда 8"/>
          <p:cNvSpPr>
            <a:spLocks noGrp="1"/>
          </p:cNvSpPr>
          <p:nvPr>
            <p:ph type="sldNum" sz="quarter" idx="12"/>
          </p:nvPr>
        </p:nvSpPr>
        <p:spPr bwMode="auto"/>
        <p:txBody>
          <a:bodyPr/>
          <a:lstStyle/>
          <a:p>
            <a:pPr>
              <a:defRPr/>
            </a:pPr>
            <a:fld id="{6B5AA3AA-5EA9-4976-BF6C-9891F6110747}" type="slidenum">
              <a:rPr/>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showMasterPhAnim="0" userDrawn="1">
  <p:cSld name="Title Only">
    <p:spTree>
      <p:nvGrpSpPr>
        <p:cNvPr id="1" name=""/>
        <p:cNvGrpSpPr/>
        <p:nvPr/>
      </p:nvGrpSpPr>
      <p:grpSpPr bwMode="auto">
        <a:xfrm>
          <a:off x="0" y="0"/>
          <a:ext cx="0" cy="0"/>
          <a:chOff x="0" y="0"/>
          <a:chExt cx="0" cy="0"/>
        </a:xfrm>
      </p:grpSpPr>
      <p:sp>
        <p:nvSpPr>
          <p:cNvPr id="2" name="Заголовок 1"/>
          <p:cNvSpPr>
            <a:spLocks noGrp="1"/>
          </p:cNvSpPr>
          <p:nvPr>
            <p:ph type="title"/>
          </p:nvPr>
        </p:nvSpPr>
        <p:spPr bwMode="auto"/>
        <p:txBody>
          <a:bodyPr/>
          <a:lstStyle/>
          <a:p>
            <a:pPr>
              <a:defRPr/>
            </a:pPr>
            <a:r>
              <a:t>Образец заголовка</a:t>
            </a:r>
          </a:p>
        </p:txBody>
      </p:sp>
      <p:sp>
        <p:nvSpPr>
          <p:cNvPr id="6" name="Дата 4"/>
          <p:cNvSpPr>
            <a:spLocks noGrp="1"/>
          </p:cNvSpPr>
          <p:nvPr>
            <p:ph type="dt" sz="half" idx="10"/>
          </p:nvPr>
        </p:nvSpPr>
        <p:spPr bwMode="auto">
          <a:xfrm>
            <a:off x="578047" y="6165303"/>
            <a:ext cx="2844798" cy="365125"/>
          </a:xfrm>
          <a:prstGeom prst="rect">
            <a:avLst/>
          </a:prstGeom>
        </p:spPr>
        <p:txBody>
          <a:bodyPr/>
          <a:lstStyle>
            <a:lvl1pPr>
              <a:defRPr>
                <a:solidFill>
                  <a:srgbClr val="603636"/>
                </a:solidFill>
              </a:defRPr>
            </a:lvl1pPr>
          </a:lstStyle>
          <a:p>
            <a:pPr>
              <a:defRPr/>
            </a:pPr>
            <a:fld id="{51E84241-D031-42DE-84E4-CC10C30232F4}" type="datetimeFigureOut">
              <a:rPr/>
            </a:fld>
            <a:endParaRPr/>
          </a:p>
        </p:txBody>
      </p:sp>
      <p:sp>
        <p:nvSpPr>
          <p:cNvPr id="7" name="Нижний колонтитул 5"/>
          <p:cNvSpPr>
            <a:spLocks noGrp="1"/>
          </p:cNvSpPr>
          <p:nvPr>
            <p:ph type="ftr" sz="quarter" idx="11"/>
          </p:nvPr>
        </p:nvSpPr>
        <p:spPr bwMode="auto">
          <a:xfrm>
            <a:off x="4134047" y="6165303"/>
            <a:ext cx="3860799" cy="365125"/>
          </a:xfrm>
          <a:prstGeom prst="rect">
            <a:avLst/>
          </a:prstGeom>
        </p:spPr>
        <p:txBody>
          <a:bodyPr/>
          <a:lstStyle>
            <a:lvl1pPr>
              <a:defRPr>
                <a:solidFill>
                  <a:srgbClr val="603636"/>
                </a:solidFill>
              </a:defRPr>
            </a:lvl1pPr>
          </a:lstStyle>
          <a:p>
            <a:pPr>
              <a:defRPr/>
            </a:pPr>
          </a:p>
        </p:txBody>
      </p:sp>
      <p:sp>
        <p:nvSpPr>
          <p:cNvPr id="8" name="Номер слайда 6"/>
          <p:cNvSpPr>
            <a:spLocks noGrp="1"/>
          </p:cNvSpPr>
          <p:nvPr>
            <p:ph type="sldNum" sz="quarter" idx="12"/>
          </p:nvPr>
        </p:nvSpPr>
        <p:spPr bwMode="auto">
          <a:xfrm>
            <a:off x="8706047" y="6165303"/>
            <a:ext cx="2844798" cy="365125"/>
          </a:xfrm>
          <a:prstGeom prst="rect">
            <a:avLst/>
          </a:prstGeom>
        </p:spPr>
        <p:txBody>
          <a:bodyPr/>
          <a:lstStyle>
            <a:lvl1pPr>
              <a:defRPr>
                <a:solidFill>
                  <a:srgbClr val="603636"/>
                </a:solidFill>
              </a:defRPr>
            </a:lvl1pPr>
          </a:lstStyle>
          <a:p>
            <a:pPr>
              <a:defRPr/>
            </a:pPr>
            <a:fld id="{6B5AA3AA-5EA9-4976-BF6C-9891F6110747}" type="slidenum">
              <a:rPr/>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showMasterPhAnim="0" userDrawn="1">
  <p:cSld name="Blank">
    <p:spTree>
      <p:nvGrpSpPr>
        <p:cNvPr id="1" name=""/>
        <p:cNvGrpSpPr/>
        <p:nvPr/>
      </p:nvGrpSpPr>
      <p:grpSpPr bwMode="auto">
        <a:xfrm>
          <a:off x="0" y="0"/>
          <a:ext cx="0" cy="0"/>
          <a:chOff x="0" y="0"/>
          <a:chExt cx="0" cy="0"/>
        </a:xfrm>
      </p:grpSpPr>
      <p:sp>
        <p:nvSpPr>
          <p:cNvPr id="5" name="Дата 4"/>
          <p:cNvSpPr>
            <a:spLocks noGrp="1"/>
          </p:cNvSpPr>
          <p:nvPr>
            <p:ph type="dt" sz="half" idx="10"/>
          </p:nvPr>
        </p:nvSpPr>
        <p:spPr bwMode="auto">
          <a:xfrm>
            <a:off x="578047" y="6165303"/>
            <a:ext cx="2844798" cy="365125"/>
          </a:xfrm>
          <a:prstGeom prst="rect">
            <a:avLst/>
          </a:prstGeom>
        </p:spPr>
        <p:txBody>
          <a:bodyPr/>
          <a:lstStyle>
            <a:lvl1pPr>
              <a:defRPr>
                <a:solidFill>
                  <a:srgbClr val="603636"/>
                </a:solidFill>
              </a:defRPr>
            </a:lvl1pPr>
          </a:lstStyle>
          <a:p>
            <a:pPr>
              <a:defRPr/>
            </a:pPr>
            <a:fld id="{51E84241-D031-42DE-84E4-CC10C30232F4}" type="datetimeFigureOut">
              <a:rPr/>
            </a:fld>
            <a:endParaRPr/>
          </a:p>
        </p:txBody>
      </p:sp>
      <p:sp>
        <p:nvSpPr>
          <p:cNvPr id="6" name="Нижний колонтитул 5"/>
          <p:cNvSpPr>
            <a:spLocks noGrp="1"/>
          </p:cNvSpPr>
          <p:nvPr>
            <p:ph type="ftr" sz="quarter" idx="11"/>
          </p:nvPr>
        </p:nvSpPr>
        <p:spPr bwMode="auto">
          <a:xfrm>
            <a:off x="4134047" y="6165303"/>
            <a:ext cx="3860799" cy="365125"/>
          </a:xfrm>
          <a:prstGeom prst="rect">
            <a:avLst/>
          </a:prstGeom>
        </p:spPr>
        <p:txBody>
          <a:bodyPr/>
          <a:lstStyle>
            <a:lvl1pPr>
              <a:defRPr>
                <a:solidFill>
                  <a:srgbClr val="603636"/>
                </a:solidFill>
              </a:defRPr>
            </a:lvl1pPr>
          </a:lstStyle>
          <a:p>
            <a:pPr>
              <a:defRPr/>
            </a:pPr>
          </a:p>
        </p:txBody>
      </p:sp>
      <p:sp>
        <p:nvSpPr>
          <p:cNvPr id="7" name="Номер слайда 6"/>
          <p:cNvSpPr>
            <a:spLocks noGrp="1"/>
          </p:cNvSpPr>
          <p:nvPr>
            <p:ph type="sldNum" sz="quarter" idx="12"/>
          </p:nvPr>
        </p:nvSpPr>
        <p:spPr bwMode="auto">
          <a:xfrm>
            <a:off x="8706047" y="6165303"/>
            <a:ext cx="2844798" cy="365125"/>
          </a:xfrm>
          <a:prstGeom prst="rect">
            <a:avLst/>
          </a:prstGeom>
        </p:spPr>
        <p:txBody>
          <a:bodyPr/>
          <a:lstStyle>
            <a:lvl1pPr>
              <a:defRPr>
                <a:solidFill>
                  <a:srgbClr val="603636"/>
                </a:solidFill>
              </a:defRPr>
            </a:lvl1pPr>
          </a:lstStyle>
          <a:p>
            <a:pPr>
              <a:defRPr/>
            </a:pPr>
            <a:fld id="{6B5AA3AA-5EA9-4976-BF6C-9891F6110747}" type="slidenum">
              <a:rPr/>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showMasterPhAnim="0" userDrawn="1">
  <p:cSld name="Content with Caption">
    <p:spTree>
      <p:nvGrpSpPr>
        <p:cNvPr id="1" name=""/>
        <p:cNvGrpSpPr/>
        <p:nvPr/>
      </p:nvGrpSpPr>
      <p:grpSpPr bwMode="auto">
        <a:xfrm>
          <a:off x="0" y="0"/>
          <a:ext cx="0" cy="0"/>
          <a:chOff x="0" y="0"/>
          <a:chExt cx="0" cy="0"/>
        </a:xfrm>
      </p:grpSpPr>
      <p:sp>
        <p:nvSpPr>
          <p:cNvPr id="2" name="Заголовок 1"/>
          <p:cNvSpPr>
            <a:spLocks noGrp="1"/>
          </p:cNvSpPr>
          <p:nvPr>
            <p:ph type="title"/>
          </p:nvPr>
        </p:nvSpPr>
        <p:spPr bwMode="auto">
          <a:xfrm>
            <a:off x="623393" y="1556791"/>
            <a:ext cx="4011084" cy="1162050"/>
          </a:xfrm>
        </p:spPr>
        <p:txBody>
          <a:bodyPr anchor="b"/>
          <a:lstStyle>
            <a:lvl1pPr algn="l">
              <a:defRPr sz="2000" b="1"/>
            </a:lvl1pPr>
          </a:lstStyle>
          <a:p>
            <a:pPr>
              <a:defRPr/>
            </a:pPr>
            <a:r>
              <a:t>Образец заголовка</a:t>
            </a:r>
          </a:p>
        </p:txBody>
      </p:sp>
      <p:sp>
        <p:nvSpPr>
          <p:cNvPr id="3" name="Объект 2"/>
          <p:cNvSpPr>
            <a:spLocks noGrp="1"/>
          </p:cNvSpPr>
          <p:nvPr>
            <p:ph idx="1"/>
          </p:nvPr>
        </p:nvSpPr>
        <p:spPr bwMode="auto">
          <a:xfrm>
            <a:off x="4766732" y="1916833"/>
            <a:ext cx="6815666" cy="420933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defRPr/>
            </a:pPr>
            <a:r>
              <a:t>Образец текста</a:t>
            </a:r>
          </a:p>
          <a:p>
            <a:pPr lvl="1">
              <a:defRPr/>
            </a:pPr>
            <a:r>
              <a:t>Второй уровень</a:t>
            </a:r>
          </a:p>
          <a:p>
            <a:pPr lvl="2">
              <a:defRPr/>
            </a:pPr>
            <a:r>
              <a:t>Третий уровень</a:t>
            </a:r>
          </a:p>
          <a:p>
            <a:pPr lvl="3">
              <a:defRPr/>
            </a:pPr>
            <a:r>
              <a:t>Четвертый уровень</a:t>
            </a:r>
          </a:p>
          <a:p>
            <a:pPr lvl="4">
              <a:defRPr/>
            </a:pPr>
            <a:r>
              <a:t>Пятый уровень</a:t>
            </a:r>
          </a:p>
        </p:txBody>
      </p:sp>
      <p:sp>
        <p:nvSpPr>
          <p:cNvPr id="4" name="Текст 3"/>
          <p:cNvSpPr>
            <a:spLocks noGrp="1"/>
          </p:cNvSpPr>
          <p:nvPr>
            <p:ph type="body" sz="half" idx="2"/>
          </p:nvPr>
        </p:nvSpPr>
        <p:spPr bwMode="auto">
          <a:xfrm>
            <a:off x="609601" y="2752533"/>
            <a:ext cx="4011084" cy="337363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defRPr/>
            </a:pPr>
            <a:r>
              <a:t>Образец текста</a:t>
            </a:r>
          </a:p>
        </p:txBody>
      </p:sp>
      <p:sp>
        <p:nvSpPr>
          <p:cNvPr id="8" name="Дата 4"/>
          <p:cNvSpPr>
            <a:spLocks noGrp="1"/>
          </p:cNvSpPr>
          <p:nvPr>
            <p:ph type="dt" sz="half" idx="10"/>
          </p:nvPr>
        </p:nvSpPr>
        <p:spPr bwMode="auto">
          <a:xfrm>
            <a:off x="578047" y="6165303"/>
            <a:ext cx="2844798" cy="365125"/>
          </a:xfrm>
          <a:prstGeom prst="rect">
            <a:avLst/>
          </a:prstGeom>
        </p:spPr>
        <p:txBody>
          <a:bodyPr/>
          <a:lstStyle>
            <a:lvl1pPr>
              <a:defRPr>
                <a:solidFill>
                  <a:srgbClr val="603636"/>
                </a:solidFill>
              </a:defRPr>
            </a:lvl1pPr>
          </a:lstStyle>
          <a:p>
            <a:pPr>
              <a:defRPr/>
            </a:pPr>
            <a:fld id="{51E84241-D031-42DE-84E4-CC10C30232F4}" type="datetimeFigureOut">
              <a:rPr/>
            </a:fld>
            <a:endParaRPr/>
          </a:p>
        </p:txBody>
      </p:sp>
      <p:sp>
        <p:nvSpPr>
          <p:cNvPr id="9" name="Нижний колонтитул 5"/>
          <p:cNvSpPr>
            <a:spLocks noGrp="1"/>
          </p:cNvSpPr>
          <p:nvPr>
            <p:ph type="ftr" sz="quarter" idx="11"/>
          </p:nvPr>
        </p:nvSpPr>
        <p:spPr bwMode="auto">
          <a:xfrm>
            <a:off x="4134047" y="6165303"/>
            <a:ext cx="3860799" cy="365125"/>
          </a:xfrm>
          <a:prstGeom prst="rect">
            <a:avLst/>
          </a:prstGeom>
        </p:spPr>
        <p:txBody>
          <a:bodyPr/>
          <a:lstStyle>
            <a:lvl1pPr>
              <a:defRPr>
                <a:solidFill>
                  <a:srgbClr val="603636"/>
                </a:solidFill>
              </a:defRPr>
            </a:lvl1pPr>
          </a:lstStyle>
          <a:p>
            <a:pPr>
              <a:defRPr/>
            </a:pPr>
          </a:p>
        </p:txBody>
      </p:sp>
      <p:sp>
        <p:nvSpPr>
          <p:cNvPr id="10" name="Номер слайда 6"/>
          <p:cNvSpPr>
            <a:spLocks noGrp="1"/>
          </p:cNvSpPr>
          <p:nvPr>
            <p:ph type="sldNum" sz="quarter" idx="12"/>
          </p:nvPr>
        </p:nvSpPr>
        <p:spPr bwMode="auto">
          <a:xfrm>
            <a:off x="8706047" y="6165303"/>
            <a:ext cx="2844798" cy="365125"/>
          </a:xfrm>
          <a:prstGeom prst="rect">
            <a:avLst/>
          </a:prstGeom>
        </p:spPr>
        <p:txBody>
          <a:bodyPr/>
          <a:lstStyle>
            <a:lvl1pPr>
              <a:defRPr>
                <a:solidFill>
                  <a:srgbClr val="603636"/>
                </a:solidFill>
              </a:defRPr>
            </a:lvl1pPr>
          </a:lstStyle>
          <a:p>
            <a:pPr>
              <a:defRPr/>
            </a:pPr>
            <a:fld id="{6B5AA3AA-5EA9-4976-BF6C-9891F6110747}" type="slidenum">
              <a:rPr/>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showMasterPhAnim="0" userDrawn="1">
  <p:cSld name="Picture with Caption">
    <p:spTree>
      <p:nvGrpSpPr>
        <p:cNvPr id="1" name=""/>
        <p:cNvGrpSpPr/>
        <p:nvPr/>
      </p:nvGrpSpPr>
      <p:grpSpPr bwMode="auto">
        <a:xfrm>
          <a:off x="0" y="0"/>
          <a:ext cx="0" cy="0"/>
          <a:chOff x="0" y="0"/>
          <a:chExt cx="0" cy="0"/>
        </a:xfrm>
      </p:grpSpPr>
      <p:sp>
        <p:nvSpPr>
          <p:cNvPr id="2" name="Заголовок 1"/>
          <p:cNvSpPr>
            <a:spLocks noGrp="1"/>
          </p:cNvSpPr>
          <p:nvPr>
            <p:ph type="title"/>
          </p:nvPr>
        </p:nvSpPr>
        <p:spPr bwMode="auto">
          <a:xfrm>
            <a:off x="2389717" y="4800600"/>
            <a:ext cx="7315200" cy="572616"/>
          </a:xfrm>
        </p:spPr>
        <p:txBody>
          <a:bodyPr anchor="b"/>
          <a:lstStyle>
            <a:lvl1pPr algn="ctr">
              <a:defRPr sz="2000" b="1"/>
            </a:lvl1pPr>
          </a:lstStyle>
          <a:p>
            <a:pPr>
              <a:defRPr/>
            </a:pPr>
            <a:r>
              <a:t>Образец заголовка</a:t>
            </a:r>
          </a:p>
        </p:txBody>
      </p:sp>
      <p:sp>
        <p:nvSpPr>
          <p:cNvPr id="5" name="Дата 4"/>
          <p:cNvSpPr>
            <a:spLocks noGrp="1"/>
          </p:cNvSpPr>
          <p:nvPr>
            <p:ph type="dt" sz="half" idx="10"/>
          </p:nvPr>
        </p:nvSpPr>
        <p:spPr bwMode="auto">
          <a:xfrm>
            <a:off x="578047" y="6165303"/>
            <a:ext cx="2844798" cy="365125"/>
          </a:xfrm>
          <a:prstGeom prst="rect">
            <a:avLst/>
          </a:prstGeom>
        </p:spPr>
        <p:txBody>
          <a:bodyPr/>
          <a:lstStyle>
            <a:lvl1pPr>
              <a:defRPr>
                <a:solidFill>
                  <a:srgbClr val="603636"/>
                </a:solidFill>
              </a:defRPr>
            </a:lvl1pPr>
          </a:lstStyle>
          <a:p>
            <a:pPr>
              <a:defRPr/>
            </a:pPr>
            <a:fld id="{51E84241-D031-42DE-84E4-CC10C30232F4}" type="datetimeFigureOut">
              <a:rPr/>
            </a:fld>
            <a:endParaRPr/>
          </a:p>
        </p:txBody>
      </p:sp>
      <p:sp>
        <p:nvSpPr>
          <p:cNvPr id="6" name="Нижний колонтитул 5"/>
          <p:cNvSpPr>
            <a:spLocks noGrp="1"/>
          </p:cNvSpPr>
          <p:nvPr>
            <p:ph type="ftr" sz="quarter" idx="11"/>
          </p:nvPr>
        </p:nvSpPr>
        <p:spPr bwMode="auto">
          <a:xfrm>
            <a:off x="4134047" y="6165303"/>
            <a:ext cx="3860799" cy="365125"/>
          </a:xfrm>
          <a:prstGeom prst="rect">
            <a:avLst/>
          </a:prstGeom>
        </p:spPr>
        <p:txBody>
          <a:bodyPr/>
          <a:lstStyle>
            <a:lvl1pPr>
              <a:defRPr>
                <a:solidFill>
                  <a:srgbClr val="603636"/>
                </a:solidFill>
              </a:defRPr>
            </a:lvl1pPr>
          </a:lstStyle>
          <a:p>
            <a:pPr>
              <a:defRPr/>
            </a:pPr>
          </a:p>
        </p:txBody>
      </p:sp>
      <p:sp>
        <p:nvSpPr>
          <p:cNvPr id="7" name="Номер слайда 6"/>
          <p:cNvSpPr>
            <a:spLocks noGrp="1"/>
          </p:cNvSpPr>
          <p:nvPr>
            <p:ph type="sldNum" sz="quarter" idx="12"/>
          </p:nvPr>
        </p:nvSpPr>
        <p:spPr bwMode="auto">
          <a:xfrm>
            <a:off x="8706047" y="6165303"/>
            <a:ext cx="2844798" cy="365125"/>
          </a:xfrm>
          <a:prstGeom prst="rect">
            <a:avLst/>
          </a:prstGeom>
        </p:spPr>
        <p:txBody>
          <a:bodyPr/>
          <a:lstStyle>
            <a:lvl1pPr>
              <a:defRPr>
                <a:solidFill>
                  <a:srgbClr val="603636"/>
                </a:solidFill>
              </a:defRPr>
            </a:lvl1pPr>
          </a:lstStyle>
          <a:p>
            <a:pPr>
              <a:defRPr/>
            </a:pPr>
            <a:fld id="{6B5AA3AA-5EA9-4976-BF6C-9891F6110747}" type="slidenum">
              <a:rPr/>
            </a:fld>
            <a:endParaRPr/>
          </a:p>
        </p:txBody>
      </p:sp>
      <p:sp>
        <p:nvSpPr>
          <p:cNvPr id="17" name="Picture Placeholder 2"/>
          <p:cNvSpPr>
            <a:spLocks noGrp="1" noChangeAspect="1"/>
          </p:cNvSpPr>
          <p:nvPr>
            <p:ph type="pic" idx="1"/>
          </p:nvPr>
        </p:nvSpPr>
        <p:spPr bwMode="auto">
          <a:xfrm>
            <a:off x="2469611" y="1797125"/>
            <a:ext cx="7252776" cy="3000026"/>
          </a:xfrm>
          <a:prstGeom prst="rect">
            <a:avLst/>
          </a:prstGeom>
          <a:blipFill>
            <a:blip r:embed="rId2"/>
            <a:tile tx="0" ty="0" sx="100000" sy="100000" flip="none" algn="tl"/>
          </a:blipFill>
          <a:ln w="47625" cmpd="sng">
            <a:noFill/>
            <a:prstDash val="sysDot"/>
            <a:miter lim="800000"/>
          </a:ln>
        </p:spPr>
        <p:txBody>
          <a:bodyPr vert="horz" lIns="91440" tIns="45720" rIns="91440" bIns="45720" rtlCol="0" anchor="ctr" anchorCtr="0">
            <a:normAutofit/>
          </a:bodyPr>
          <a:lstStyle>
            <a:lvl1pPr marL="0" indent="0" algn="ctr" defTabSz="914400">
              <a:spcBef>
                <a:spcPts val="400"/>
              </a:spcBef>
              <a:buNone/>
              <a:defRPr sz="1800" b="0" cap="none" spc="0">
                <a:solidFill>
                  <a:schemeClr val="bg1"/>
                </a:solidFill>
                <a:latin typeface="+mj-lt"/>
                <a:ea typeface="+mj-ea"/>
                <a:cs typeface="Arial" panose="020B0604020202020204"/>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a:defRPr/>
            </a:pPr>
            <a:r>
              <a:t>Вставка рисунка</a:t>
            </a:r>
          </a:p>
        </p:txBody>
      </p:sp>
      <p:sp>
        <p:nvSpPr>
          <p:cNvPr id="18" name="Text Placeholder 24"/>
          <p:cNvSpPr>
            <a:spLocks noGrp="1"/>
          </p:cNvSpPr>
          <p:nvPr>
            <p:ph type="body" sz="quarter" idx="13"/>
          </p:nvPr>
        </p:nvSpPr>
        <p:spPr bwMode="auto">
          <a:xfrm>
            <a:off x="2316479" y="5445223"/>
            <a:ext cx="7559039" cy="648072"/>
          </a:xfrm>
          <a:prstGeom prst="rect">
            <a:avLst/>
          </a:prstGeom>
        </p:spPr>
        <p:txBody>
          <a:bodyPr vert="horz" lIns="91440" tIns="0" rIns="91440" bIns="0" rtlCol="0" anchor="ctr" anchorCtr="0">
            <a:normAutofit/>
          </a:bodyPr>
          <a:lstStyle>
            <a:lvl1pPr marL="0" indent="0">
              <a:spcBef>
                <a:spcPts val="0"/>
              </a:spcBef>
              <a:buNone/>
              <a:defRPr sz="1600" b="0" i="0" cap="none" spc="28">
                <a:solidFill>
                  <a:srgbClr val="603636"/>
                </a:solidFill>
                <a:latin typeface="+mn-lt"/>
                <a:ea typeface="+mn-ea"/>
                <a:cs typeface="Arial" panose="020B0604020202020204"/>
              </a:defRPr>
            </a:lvl1pPr>
            <a:lvl2pPr marL="171450" indent="1270">
              <a:buNone/>
              <a:defRPr>
                <a:solidFill>
                  <a:schemeClr val="bg2"/>
                </a:solidFill>
              </a:defRPr>
            </a:lvl2pPr>
            <a:lvl3pPr marL="344170" indent="6350">
              <a:buNone/>
              <a:defRPr>
                <a:solidFill>
                  <a:schemeClr val="bg2"/>
                </a:solidFill>
              </a:defRPr>
            </a:lvl3pPr>
            <a:lvl4pPr marL="515620" indent="3175">
              <a:buNone/>
              <a:defRPr>
                <a:solidFill>
                  <a:schemeClr val="bg2"/>
                </a:solidFill>
              </a:defRPr>
            </a:lvl4pPr>
            <a:lvl5pPr marL="688975" indent="-1270">
              <a:buNone/>
              <a:defRPr>
                <a:solidFill>
                  <a:schemeClr val="bg2"/>
                </a:solidFill>
              </a:defRPr>
            </a:lvl5pPr>
          </a:lstStyle>
          <a:p>
            <a:pPr marL="0" lvl="0" indent="0" algn="ctr" defTabSz="914400">
              <a:spcBef>
                <a:spcPts val="600"/>
              </a:spcBef>
              <a:spcAft>
                <a:spcPts val="0"/>
              </a:spcAft>
              <a:buClr>
                <a:schemeClr val="accent1"/>
              </a:buClr>
              <a:buFont typeface="Arial" panose="020B0604020202020204"/>
              <a:buNone/>
              <a:defRPr/>
            </a:pPr>
            <a:r>
              <a:t>Образец текста</a:t>
            </a: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5" Type="http://schemas.openxmlformats.org/officeDocument/2006/relationships/theme" Target="../theme/theme1.xml"/><Relationship Id="rId14" Type="http://schemas.openxmlformats.org/officeDocument/2006/relationships/image" Target="../media/image4.png"/><Relationship Id="rId13" Type="http://schemas.openxmlformats.org/officeDocument/2006/relationships/image" Target="../media/image2.png"/><Relationship Id="rId12" Type="http://schemas.openxmlformats.org/officeDocument/2006/relationships/image" Target="../media/image1.jpe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2">
            <a:lum/>
          </a:blip>
          <a:stretch>
            <a:fillRect/>
          </a:stretch>
        </a:blipFill>
        <a:effectLst/>
      </p:bgPr>
    </p:bg>
    <p:spTree>
      <p:nvGrpSpPr>
        <p:cNvPr id="1" name=""/>
        <p:cNvGrpSpPr/>
        <p:nvPr/>
      </p:nvGrpSpPr>
      <p:grpSpPr bwMode="auto">
        <a:xfrm>
          <a:off x="0" y="0"/>
          <a:ext cx="0" cy="0"/>
          <a:chOff x="0" y="0"/>
          <a:chExt cx="0" cy="0"/>
        </a:xfrm>
      </p:grpSpPr>
      <p:pic>
        <p:nvPicPr>
          <p:cNvPr id="26" name="Рисунок 25"/>
          <p:cNvPicPr>
            <a:picLocks noChangeAspect="1"/>
          </p:cNvPicPr>
          <p:nvPr/>
        </p:nvPicPr>
        <p:blipFill>
          <a:blip r:embed="rId13">
            <a:lum bright="70000" contrast="-70000"/>
          </a:blip>
          <a:stretch>
            <a:fillRect/>
          </a:stretch>
        </p:blipFill>
        <p:spPr bwMode="auto">
          <a:xfrm>
            <a:off x="143338" y="116631"/>
            <a:ext cx="11905322" cy="6590405"/>
          </a:xfrm>
          <a:prstGeom prst="rect">
            <a:avLst/>
          </a:prstGeom>
        </p:spPr>
      </p:pic>
      <p:pic>
        <p:nvPicPr>
          <p:cNvPr id="27" name="Рисунок 26"/>
          <p:cNvPicPr>
            <a:picLocks noChangeAspect="1"/>
          </p:cNvPicPr>
          <p:nvPr/>
        </p:nvPicPr>
        <p:blipFill>
          <a:blip r:embed="rId14"/>
          <a:stretch>
            <a:fillRect/>
          </a:stretch>
        </p:blipFill>
        <p:spPr bwMode="auto">
          <a:xfrm>
            <a:off x="-144693" y="-24174"/>
            <a:ext cx="12481386" cy="1538631"/>
          </a:xfrm>
          <a:prstGeom prst="rect">
            <a:avLst/>
          </a:prstGeom>
        </p:spPr>
      </p:pic>
      <p:grpSp>
        <p:nvGrpSpPr>
          <p:cNvPr id="77" name="Группа 76"/>
          <p:cNvGrpSpPr/>
          <p:nvPr/>
        </p:nvGrpSpPr>
        <p:grpSpPr bwMode="auto">
          <a:xfrm>
            <a:off x="4198007" y="1074073"/>
            <a:ext cx="3795982" cy="122679"/>
            <a:chOff x="1295466" y="3129578"/>
            <a:chExt cx="8009587" cy="326894"/>
          </a:xfrm>
          <a:solidFill>
            <a:srgbClr val="835A2D"/>
          </a:solidFill>
        </p:grpSpPr>
        <p:sp>
          <p:nvSpPr>
            <p:cNvPr id="78" name="Полилиния 77"/>
            <p:cNvSpPr/>
            <p:nvPr userDrawn="1"/>
          </p:nvSpPr>
          <p:spPr bwMode="auto">
            <a:xfrm>
              <a:off x="1295466" y="3205633"/>
              <a:ext cx="3768482" cy="87393"/>
            </a:xfrm>
            <a:custGeom>
              <a:avLst/>
              <a:gdLst>
                <a:gd name="connsiteX0" fmla="*/ 0 w 3614296"/>
                <a:gd name="connsiteY0" fmla="*/ 161939 h 167495"/>
                <a:gd name="connsiteX1" fmla="*/ 2619375 w 3614296"/>
                <a:gd name="connsiteY1" fmla="*/ 14 h 167495"/>
                <a:gd name="connsiteX2" fmla="*/ 3486150 w 3614296"/>
                <a:gd name="connsiteY2" fmla="*/ 152414 h 167495"/>
                <a:gd name="connsiteX3" fmla="*/ 85725 w 3614296"/>
                <a:gd name="connsiteY3" fmla="*/ 161939 h 167495"/>
                <a:gd name="connsiteX4" fmla="*/ 85725 w 3614296"/>
                <a:gd name="connsiteY4" fmla="*/ 161939 h 167495"/>
                <a:gd name="connsiteX0-1" fmla="*/ 0 w 3640248"/>
                <a:gd name="connsiteY0-2" fmla="*/ 161926 h 172898"/>
                <a:gd name="connsiteX1-3" fmla="*/ 2619375 w 3640248"/>
                <a:gd name="connsiteY1-4" fmla="*/ 1 h 172898"/>
                <a:gd name="connsiteX2-5" fmla="*/ 3514853 w 3640248"/>
                <a:gd name="connsiteY2-6" fmla="*/ 160602 h 172898"/>
                <a:gd name="connsiteX3-7" fmla="*/ 85725 w 3640248"/>
                <a:gd name="connsiteY3-8" fmla="*/ 161926 h 172898"/>
                <a:gd name="connsiteX4-9" fmla="*/ 85725 w 3640248"/>
                <a:gd name="connsiteY4-10" fmla="*/ 161926 h 172898"/>
                <a:gd name="connsiteX0-11" fmla="*/ 0 w 3546443"/>
                <a:gd name="connsiteY0-12" fmla="*/ 161926 h 163813"/>
                <a:gd name="connsiteX1-13" fmla="*/ 2619375 w 3546443"/>
                <a:gd name="connsiteY1-14" fmla="*/ 1 h 163813"/>
                <a:gd name="connsiteX2-15" fmla="*/ 3514853 w 3546443"/>
                <a:gd name="connsiteY2-16" fmla="*/ 160602 h 163813"/>
                <a:gd name="connsiteX3-17" fmla="*/ 85725 w 3546443"/>
                <a:gd name="connsiteY3-18" fmla="*/ 161926 h 163813"/>
                <a:gd name="connsiteX4-19" fmla="*/ 85725 w 3546443"/>
                <a:gd name="connsiteY4-20" fmla="*/ 161926 h 16381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546443" h="163813" extrusionOk="0">
                  <a:moveTo>
                    <a:pt x="0" y="161926"/>
                  </a:moveTo>
                  <a:cubicBezTo>
                    <a:pt x="1019175" y="81757"/>
                    <a:pt x="2033566" y="222"/>
                    <a:pt x="2619375" y="1"/>
                  </a:cubicBezTo>
                  <a:cubicBezTo>
                    <a:pt x="3205184" y="-220"/>
                    <a:pt x="3674699" y="154116"/>
                    <a:pt x="3514853" y="160602"/>
                  </a:cubicBezTo>
                  <a:cubicBezTo>
                    <a:pt x="3355007" y="167088"/>
                    <a:pt x="657246" y="161705"/>
                    <a:pt x="85725" y="161926"/>
                  </a:cubicBezTo>
                  <a:lnTo>
                    <a:pt x="85725" y="161926"/>
                  </a:lnTo>
                </a:path>
              </a:pathLst>
            </a:custGeom>
            <a:grpFill/>
            <a:ln>
              <a:noFill/>
            </a:ln>
          </p:spPr>
        </p:sp>
        <p:sp>
          <p:nvSpPr>
            <p:cNvPr id="79" name="Полилиния 78"/>
            <p:cNvSpPr/>
            <p:nvPr userDrawn="1"/>
          </p:nvSpPr>
          <p:spPr bwMode="auto">
            <a:xfrm flipV="1">
              <a:off x="1295466" y="3290350"/>
              <a:ext cx="3768482" cy="87394"/>
            </a:xfrm>
            <a:custGeom>
              <a:avLst/>
              <a:gdLst>
                <a:gd name="connsiteX0" fmla="*/ 0 w 3614296"/>
                <a:gd name="connsiteY0" fmla="*/ 161939 h 167495"/>
                <a:gd name="connsiteX1" fmla="*/ 2619375 w 3614296"/>
                <a:gd name="connsiteY1" fmla="*/ 14 h 167495"/>
                <a:gd name="connsiteX2" fmla="*/ 3486150 w 3614296"/>
                <a:gd name="connsiteY2" fmla="*/ 152414 h 167495"/>
                <a:gd name="connsiteX3" fmla="*/ 85725 w 3614296"/>
                <a:gd name="connsiteY3" fmla="*/ 161939 h 167495"/>
                <a:gd name="connsiteX4" fmla="*/ 85725 w 3614296"/>
                <a:gd name="connsiteY4" fmla="*/ 161939 h 167495"/>
                <a:gd name="connsiteX0-1" fmla="*/ 0 w 3640248"/>
                <a:gd name="connsiteY0-2" fmla="*/ 161926 h 172898"/>
                <a:gd name="connsiteX1-3" fmla="*/ 2619375 w 3640248"/>
                <a:gd name="connsiteY1-4" fmla="*/ 1 h 172898"/>
                <a:gd name="connsiteX2-5" fmla="*/ 3514853 w 3640248"/>
                <a:gd name="connsiteY2-6" fmla="*/ 160602 h 172898"/>
                <a:gd name="connsiteX3-7" fmla="*/ 85725 w 3640248"/>
                <a:gd name="connsiteY3-8" fmla="*/ 161926 h 172898"/>
                <a:gd name="connsiteX4-9" fmla="*/ 85725 w 3640248"/>
                <a:gd name="connsiteY4-10" fmla="*/ 161926 h 172898"/>
                <a:gd name="connsiteX0-11" fmla="*/ 0 w 3546443"/>
                <a:gd name="connsiteY0-12" fmla="*/ 161926 h 163813"/>
                <a:gd name="connsiteX1-13" fmla="*/ 2619375 w 3546443"/>
                <a:gd name="connsiteY1-14" fmla="*/ 1 h 163813"/>
                <a:gd name="connsiteX2-15" fmla="*/ 3514853 w 3546443"/>
                <a:gd name="connsiteY2-16" fmla="*/ 160602 h 163813"/>
                <a:gd name="connsiteX3-17" fmla="*/ 85725 w 3546443"/>
                <a:gd name="connsiteY3-18" fmla="*/ 161926 h 163813"/>
                <a:gd name="connsiteX4-19" fmla="*/ 85725 w 3546443"/>
                <a:gd name="connsiteY4-20" fmla="*/ 161926 h 16381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546443" h="163813" extrusionOk="0">
                  <a:moveTo>
                    <a:pt x="0" y="161926"/>
                  </a:moveTo>
                  <a:cubicBezTo>
                    <a:pt x="1019175" y="81757"/>
                    <a:pt x="2033566" y="222"/>
                    <a:pt x="2619375" y="1"/>
                  </a:cubicBezTo>
                  <a:cubicBezTo>
                    <a:pt x="3205184" y="-220"/>
                    <a:pt x="3674699" y="154116"/>
                    <a:pt x="3514853" y="160602"/>
                  </a:cubicBezTo>
                  <a:cubicBezTo>
                    <a:pt x="3355007" y="167088"/>
                    <a:pt x="657246" y="161705"/>
                    <a:pt x="85725" y="161926"/>
                  </a:cubicBezTo>
                  <a:lnTo>
                    <a:pt x="85725" y="161926"/>
                  </a:lnTo>
                </a:path>
              </a:pathLst>
            </a:custGeom>
            <a:grpFill/>
            <a:ln>
              <a:noFill/>
            </a:ln>
          </p:spPr>
        </p:sp>
        <p:sp>
          <p:nvSpPr>
            <p:cNvPr id="80" name="Овал 79"/>
            <p:cNvSpPr/>
            <p:nvPr userDrawn="1"/>
          </p:nvSpPr>
          <p:spPr bwMode="auto">
            <a:xfrm>
              <a:off x="4989841" y="3209049"/>
              <a:ext cx="167954" cy="167954"/>
            </a:xfrm>
            <a:prstGeom prst="ellipse">
              <a:avLst/>
            </a:prstGeom>
            <a:grpFill/>
            <a:ln>
              <a:noFill/>
            </a:ln>
          </p:spPr>
        </p:sp>
        <p:sp>
          <p:nvSpPr>
            <p:cNvPr id="81" name="Овал 80"/>
            <p:cNvSpPr/>
            <p:nvPr userDrawn="1"/>
          </p:nvSpPr>
          <p:spPr bwMode="auto">
            <a:xfrm>
              <a:off x="5170309" y="3129578"/>
              <a:ext cx="326894" cy="326894"/>
            </a:xfrm>
            <a:prstGeom prst="ellipse">
              <a:avLst/>
            </a:prstGeom>
            <a:grpFill/>
            <a:ln>
              <a:noFill/>
            </a:ln>
          </p:spPr>
        </p:sp>
        <p:grpSp>
          <p:nvGrpSpPr>
            <p:cNvPr id="82" name="Группа 81"/>
            <p:cNvGrpSpPr/>
            <p:nvPr userDrawn="1"/>
          </p:nvGrpSpPr>
          <p:grpSpPr bwMode="auto">
            <a:xfrm flipH="1">
              <a:off x="5497203" y="3204294"/>
              <a:ext cx="3807850" cy="172111"/>
              <a:chOff x="1498666" y="3408833"/>
              <a:chExt cx="3862329" cy="172111"/>
            </a:xfrm>
            <a:grpFill/>
          </p:grpSpPr>
          <p:sp>
            <p:nvSpPr>
              <p:cNvPr id="83" name="Полилиния 82"/>
              <p:cNvSpPr/>
              <p:nvPr userDrawn="1"/>
            </p:nvSpPr>
            <p:spPr bwMode="auto">
              <a:xfrm>
                <a:off x="1498666" y="3408833"/>
                <a:ext cx="3768482" cy="87393"/>
              </a:xfrm>
              <a:custGeom>
                <a:avLst/>
                <a:gdLst>
                  <a:gd name="connsiteX0" fmla="*/ 0 w 3614296"/>
                  <a:gd name="connsiteY0" fmla="*/ 161939 h 167495"/>
                  <a:gd name="connsiteX1" fmla="*/ 2619375 w 3614296"/>
                  <a:gd name="connsiteY1" fmla="*/ 14 h 167495"/>
                  <a:gd name="connsiteX2" fmla="*/ 3486150 w 3614296"/>
                  <a:gd name="connsiteY2" fmla="*/ 152414 h 167495"/>
                  <a:gd name="connsiteX3" fmla="*/ 85725 w 3614296"/>
                  <a:gd name="connsiteY3" fmla="*/ 161939 h 167495"/>
                  <a:gd name="connsiteX4" fmla="*/ 85725 w 3614296"/>
                  <a:gd name="connsiteY4" fmla="*/ 161939 h 167495"/>
                  <a:gd name="connsiteX0-1" fmla="*/ 0 w 3640248"/>
                  <a:gd name="connsiteY0-2" fmla="*/ 161926 h 172898"/>
                  <a:gd name="connsiteX1-3" fmla="*/ 2619375 w 3640248"/>
                  <a:gd name="connsiteY1-4" fmla="*/ 1 h 172898"/>
                  <a:gd name="connsiteX2-5" fmla="*/ 3514853 w 3640248"/>
                  <a:gd name="connsiteY2-6" fmla="*/ 160602 h 172898"/>
                  <a:gd name="connsiteX3-7" fmla="*/ 85725 w 3640248"/>
                  <a:gd name="connsiteY3-8" fmla="*/ 161926 h 172898"/>
                  <a:gd name="connsiteX4-9" fmla="*/ 85725 w 3640248"/>
                  <a:gd name="connsiteY4-10" fmla="*/ 161926 h 172898"/>
                  <a:gd name="connsiteX0-11" fmla="*/ 0 w 3546443"/>
                  <a:gd name="connsiteY0-12" fmla="*/ 161926 h 163813"/>
                  <a:gd name="connsiteX1-13" fmla="*/ 2619375 w 3546443"/>
                  <a:gd name="connsiteY1-14" fmla="*/ 1 h 163813"/>
                  <a:gd name="connsiteX2-15" fmla="*/ 3514853 w 3546443"/>
                  <a:gd name="connsiteY2-16" fmla="*/ 160602 h 163813"/>
                  <a:gd name="connsiteX3-17" fmla="*/ 85725 w 3546443"/>
                  <a:gd name="connsiteY3-18" fmla="*/ 161926 h 163813"/>
                  <a:gd name="connsiteX4-19" fmla="*/ 85725 w 3546443"/>
                  <a:gd name="connsiteY4-20" fmla="*/ 161926 h 16381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546443" h="163813" extrusionOk="0">
                    <a:moveTo>
                      <a:pt x="0" y="161926"/>
                    </a:moveTo>
                    <a:cubicBezTo>
                      <a:pt x="1019175" y="81757"/>
                      <a:pt x="2033566" y="222"/>
                      <a:pt x="2619375" y="1"/>
                    </a:cubicBezTo>
                    <a:cubicBezTo>
                      <a:pt x="3205184" y="-220"/>
                      <a:pt x="3674699" y="154116"/>
                      <a:pt x="3514853" y="160602"/>
                    </a:cubicBezTo>
                    <a:cubicBezTo>
                      <a:pt x="3355007" y="167088"/>
                      <a:pt x="657246" y="161705"/>
                      <a:pt x="85725" y="161926"/>
                    </a:cubicBezTo>
                    <a:lnTo>
                      <a:pt x="85725" y="161926"/>
                    </a:lnTo>
                  </a:path>
                </a:pathLst>
              </a:custGeom>
              <a:grpFill/>
              <a:ln>
                <a:noFill/>
              </a:ln>
            </p:spPr>
          </p:sp>
          <p:sp>
            <p:nvSpPr>
              <p:cNvPr id="84" name="Полилиния 83"/>
              <p:cNvSpPr/>
              <p:nvPr userDrawn="1"/>
            </p:nvSpPr>
            <p:spPr bwMode="auto">
              <a:xfrm flipV="1">
                <a:off x="1498666" y="3493550"/>
                <a:ext cx="3768482" cy="87394"/>
              </a:xfrm>
              <a:custGeom>
                <a:avLst/>
                <a:gdLst>
                  <a:gd name="connsiteX0" fmla="*/ 0 w 3614296"/>
                  <a:gd name="connsiteY0" fmla="*/ 161939 h 167495"/>
                  <a:gd name="connsiteX1" fmla="*/ 2619375 w 3614296"/>
                  <a:gd name="connsiteY1" fmla="*/ 14 h 167495"/>
                  <a:gd name="connsiteX2" fmla="*/ 3486150 w 3614296"/>
                  <a:gd name="connsiteY2" fmla="*/ 152414 h 167495"/>
                  <a:gd name="connsiteX3" fmla="*/ 85725 w 3614296"/>
                  <a:gd name="connsiteY3" fmla="*/ 161939 h 167495"/>
                  <a:gd name="connsiteX4" fmla="*/ 85725 w 3614296"/>
                  <a:gd name="connsiteY4" fmla="*/ 161939 h 167495"/>
                  <a:gd name="connsiteX0-1" fmla="*/ 0 w 3640248"/>
                  <a:gd name="connsiteY0-2" fmla="*/ 161926 h 172898"/>
                  <a:gd name="connsiteX1-3" fmla="*/ 2619375 w 3640248"/>
                  <a:gd name="connsiteY1-4" fmla="*/ 1 h 172898"/>
                  <a:gd name="connsiteX2-5" fmla="*/ 3514853 w 3640248"/>
                  <a:gd name="connsiteY2-6" fmla="*/ 160602 h 172898"/>
                  <a:gd name="connsiteX3-7" fmla="*/ 85725 w 3640248"/>
                  <a:gd name="connsiteY3-8" fmla="*/ 161926 h 172898"/>
                  <a:gd name="connsiteX4-9" fmla="*/ 85725 w 3640248"/>
                  <a:gd name="connsiteY4-10" fmla="*/ 161926 h 172898"/>
                  <a:gd name="connsiteX0-11" fmla="*/ 0 w 3546443"/>
                  <a:gd name="connsiteY0-12" fmla="*/ 161926 h 163813"/>
                  <a:gd name="connsiteX1-13" fmla="*/ 2619375 w 3546443"/>
                  <a:gd name="connsiteY1-14" fmla="*/ 1 h 163813"/>
                  <a:gd name="connsiteX2-15" fmla="*/ 3514853 w 3546443"/>
                  <a:gd name="connsiteY2-16" fmla="*/ 160602 h 163813"/>
                  <a:gd name="connsiteX3-17" fmla="*/ 85725 w 3546443"/>
                  <a:gd name="connsiteY3-18" fmla="*/ 161926 h 163813"/>
                  <a:gd name="connsiteX4-19" fmla="*/ 85725 w 3546443"/>
                  <a:gd name="connsiteY4-20" fmla="*/ 161926 h 16381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546443" h="163813" extrusionOk="0">
                    <a:moveTo>
                      <a:pt x="0" y="161926"/>
                    </a:moveTo>
                    <a:cubicBezTo>
                      <a:pt x="1019175" y="81757"/>
                      <a:pt x="2033566" y="222"/>
                      <a:pt x="2619375" y="1"/>
                    </a:cubicBezTo>
                    <a:cubicBezTo>
                      <a:pt x="3205184" y="-220"/>
                      <a:pt x="3674699" y="154116"/>
                      <a:pt x="3514853" y="160602"/>
                    </a:cubicBezTo>
                    <a:cubicBezTo>
                      <a:pt x="3355007" y="167088"/>
                      <a:pt x="657246" y="161705"/>
                      <a:pt x="85725" y="161926"/>
                    </a:cubicBezTo>
                    <a:lnTo>
                      <a:pt x="85725" y="161926"/>
                    </a:lnTo>
                  </a:path>
                </a:pathLst>
              </a:custGeom>
              <a:grpFill/>
              <a:ln>
                <a:noFill/>
              </a:ln>
            </p:spPr>
          </p:sp>
          <p:sp>
            <p:nvSpPr>
              <p:cNvPr id="85" name="Овал 84"/>
              <p:cNvSpPr/>
              <p:nvPr userDrawn="1"/>
            </p:nvSpPr>
            <p:spPr bwMode="auto">
              <a:xfrm>
                <a:off x="5193041" y="3412249"/>
                <a:ext cx="167954" cy="167954"/>
              </a:xfrm>
              <a:prstGeom prst="ellipse">
                <a:avLst/>
              </a:prstGeom>
              <a:grpFill/>
              <a:ln>
                <a:noFill/>
              </a:ln>
            </p:spPr>
          </p:sp>
        </p:grpSp>
      </p:grpSp>
      <p:sp>
        <p:nvSpPr>
          <p:cNvPr id="3" name="Заголовок 2"/>
          <p:cNvSpPr>
            <a:spLocks noGrp="1"/>
          </p:cNvSpPr>
          <p:nvPr>
            <p:ph type="title"/>
          </p:nvPr>
        </p:nvSpPr>
        <p:spPr bwMode="auto">
          <a:xfrm>
            <a:off x="2063551" y="274638"/>
            <a:ext cx="8064895" cy="803507"/>
          </a:xfrm>
          <a:prstGeom prst="rect">
            <a:avLst/>
          </a:prstGeom>
        </p:spPr>
        <p:txBody>
          <a:bodyPr vert="horz" lIns="91440" tIns="45720" rIns="91440" bIns="45720" rtlCol="0" anchor="ctr">
            <a:normAutofit/>
          </a:bodyPr>
          <a:lstStyle/>
          <a:p>
            <a:pPr>
              <a:defRPr/>
            </a:pPr>
          </a:p>
        </p:txBody>
      </p:sp>
      <p:sp>
        <p:nvSpPr>
          <p:cNvPr id="5" name="Текст 4"/>
          <p:cNvSpPr>
            <a:spLocks noGrp="1"/>
          </p:cNvSpPr>
          <p:nvPr>
            <p:ph type="body" idx="1"/>
          </p:nvPr>
        </p:nvSpPr>
        <p:spPr bwMode="auto">
          <a:xfrm>
            <a:off x="911423" y="1772815"/>
            <a:ext cx="10369152" cy="4392487"/>
          </a:xfrm>
          <a:prstGeom prst="rect">
            <a:avLst/>
          </a:prstGeom>
        </p:spPr>
        <p:txBody>
          <a:bodyPr vert="horz" lIns="91440" tIns="45720" rIns="91440" bIns="45720" rtlCol="0">
            <a:normAutofit/>
          </a:bodyPr>
          <a:lstStyle/>
          <a:p>
            <a:pPr lvl="0">
              <a:defRPr/>
            </a:pPr>
            <a:r>
              <a:t>Образец текста</a:t>
            </a:r>
          </a:p>
          <a:p>
            <a:pPr lvl="1">
              <a:defRPr/>
            </a:pPr>
            <a:r>
              <a:t>Второй уровень</a:t>
            </a:r>
          </a:p>
          <a:p>
            <a:pPr lvl="2">
              <a:defRPr/>
            </a:pPr>
            <a:r>
              <a:t>Третий уровень</a:t>
            </a:r>
          </a:p>
          <a:p>
            <a:pPr lvl="3">
              <a:defRPr/>
            </a:pPr>
            <a:r>
              <a:t>Четвертый уровень</a:t>
            </a:r>
          </a:p>
          <a:p>
            <a:pPr lvl="4">
              <a:defRPr/>
            </a:pPr>
            <a:r>
              <a:t>Пятый уровень</a:t>
            </a:r>
          </a:p>
        </p:txBody>
      </p:sp>
      <p:sp>
        <p:nvSpPr>
          <p:cNvPr id="16" name="Дата 4"/>
          <p:cNvSpPr>
            <a:spLocks noGrp="1"/>
          </p:cNvSpPr>
          <p:nvPr>
            <p:ph type="dt" sz="half" idx="2"/>
          </p:nvPr>
        </p:nvSpPr>
        <p:spPr bwMode="auto">
          <a:xfrm>
            <a:off x="578047" y="6165303"/>
            <a:ext cx="2844798" cy="365125"/>
          </a:xfrm>
          <a:prstGeom prst="rect">
            <a:avLst/>
          </a:prstGeom>
        </p:spPr>
        <p:txBody>
          <a:bodyPr/>
          <a:lstStyle>
            <a:lvl1pPr>
              <a:defRPr>
                <a:solidFill>
                  <a:srgbClr val="603636"/>
                </a:solidFill>
              </a:defRPr>
            </a:lvl1pPr>
          </a:lstStyle>
          <a:p>
            <a:pPr>
              <a:defRPr/>
            </a:pPr>
            <a:fld id="{51E84241-D031-42DE-84E4-CC10C30232F4}" type="datetimeFigureOut">
              <a:rPr/>
            </a:fld>
            <a:endParaRPr/>
          </a:p>
        </p:txBody>
      </p:sp>
      <p:sp>
        <p:nvSpPr>
          <p:cNvPr id="17" name="Нижний колонтитул 5"/>
          <p:cNvSpPr>
            <a:spLocks noGrp="1"/>
          </p:cNvSpPr>
          <p:nvPr>
            <p:ph type="ftr" sz="quarter" idx="3"/>
          </p:nvPr>
        </p:nvSpPr>
        <p:spPr bwMode="auto">
          <a:xfrm>
            <a:off x="4134047" y="6165303"/>
            <a:ext cx="3860799" cy="365125"/>
          </a:xfrm>
          <a:prstGeom prst="rect">
            <a:avLst/>
          </a:prstGeom>
        </p:spPr>
        <p:txBody>
          <a:bodyPr/>
          <a:lstStyle>
            <a:lvl1pPr>
              <a:defRPr>
                <a:solidFill>
                  <a:srgbClr val="603636"/>
                </a:solidFill>
              </a:defRPr>
            </a:lvl1pPr>
          </a:lstStyle>
          <a:p>
            <a:pPr>
              <a:defRPr/>
            </a:pPr>
          </a:p>
        </p:txBody>
      </p:sp>
      <p:sp>
        <p:nvSpPr>
          <p:cNvPr id="18" name="Номер слайда 6"/>
          <p:cNvSpPr>
            <a:spLocks noGrp="1"/>
          </p:cNvSpPr>
          <p:nvPr>
            <p:ph type="sldNum" sz="quarter" idx="4"/>
          </p:nvPr>
        </p:nvSpPr>
        <p:spPr bwMode="auto">
          <a:xfrm>
            <a:off x="8706047" y="6165303"/>
            <a:ext cx="2844798" cy="365125"/>
          </a:xfrm>
          <a:prstGeom prst="rect">
            <a:avLst/>
          </a:prstGeom>
        </p:spPr>
        <p:txBody>
          <a:bodyPr/>
          <a:lstStyle>
            <a:lvl1pPr>
              <a:defRPr>
                <a:solidFill>
                  <a:srgbClr val="603636"/>
                </a:solidFill>
              </a:defRPr>
            </a:lvl1pPr>
          </a:lstStyle>
          <a:p>
            <a:pPr>
              <a:defRPr/>
            </a:pPr>
            <a:fld id="{6B5AA3AA-5EA9-4976-BF6C-9891F6110747}" type="slidenum">
              <a:rPr/>
            </a:fld>
            <a:endParaRPr/>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914400">
        <a:spcBef>
          <a:spcPts val="400"/>
        </a:spcBef>
        <a:buNone/>
        <a:defRPr sz="3200" b="1" cap="none" spc="0">
          <a:solidFill>
            <a:schemeClr val="accent2">
              <a:lumMod val="50000"/>
            </a:schemeClr>
          </a:solidFill>
          <a:latin typeface="+mj-lt"/>
          <a:ea typeface="+mj-ea"/>
          <a:cs typeface="Arial" panose="020B0604020202020204"/>
        </a:defRPr>
      </a:lvl1pPr>
    </p:titleStyle>
    <p:bodyStyle>
      <a:lvl1pPr marL="355600" indent="-355600" algn="l" defTabSz="914400">
        <a:lnSpc>
          <a:spcPct val="100000"/>
        </a:lnSpc>
        <a:spcBef>
          <a:spcPts val="600"/>
        </a:spcBef>
        <a:spcAft>
          <a:spcPts val="0"/>
        </a:spcAft>
        <a:buClr>
          <a:schemeClr val="accent1"/>
        </a:buClr>
        <a:buFont typeface="Wingdings" panose="05000000000000000000"/>
        <a:buChar char="v"/>
        <a:defRPr sz="2800" b="0" i="0" cap="none" spc="28">
          <a:solidFill>
            <a:srgbClr val="603636"/>
          </a:solidFill>
          <a:latin typeface="+mn-lt"/>
          <a:ea typeface="+mn-ea"/>
          <a:cs typeface="Arial" panose="020B0604020202020204"/>
        </a:defRPr>
      </a:lvl1pPr>
      <a:lvl2pPr marL="902970" indent="-355600" algn="l" defTabSz="914400">
        <a:lnSpc>
          <a:spcPct val="100000"/>
        </a:lnSpc>
        <a:spcBef>
          <a:spcPts val="1200"/>
        </a:spcBef>
        <a:buClr>
          <a:schemeClr val="accent1"/>
        </a:buClr>
        <a:buFont typeface="Courier New" panose="02070309020205020404"/>
        <a:buChar char="o"/>
        <a:defRPr sz="2400">
          <a:solidFill>
            <a:srgbClr val="835A2D"/>
          </a:solidFill>
          <a:latin typeface="+mn-lt"/>
          <a:ea typeface="+mn-ea"/>
          <a:cs typeface="Arial" panose="020B0604020202020204"/>
        </a:defRPr>
      </a:lvl2pPr>
      <a:lvl3pPr marL="1258570" indent="-355600" algn="l" defTabSz="914400">
        <a:lnSpc>
          <a:spcPct val="100000"/>
        </a:lnSpc>
        <a:spcBef>
          <a:spcPts val="1200"/>
        </a:spcBef>
        <a:buClr>
          <a:schemeClr val="accent1"/>
        </a:buClr>
        <a:buFont typeface="Wingdings" panose="05000000000000000000"/>
        <a:buChar char="v"/>
        <a:defRPr sz="2000">
          <a:solidFill>
            <a:srgbClr val="603636"/>
          </a:solidFill>
          <a:latin typeface="+mn-lt"/>
          <a:ea typeface="+mn-ea"/>
          <a:cs typeface="Arial" panose="020B0604020202020204"/>
        </a:defRPr>
      </a:lvl3pPr>
      <a:lvl4pPr marL="1614170" indent="-355600" algn="l" defTabSz="914400">
        <a:lnSpc>
          <a:spcPct val="100000"/>
        </a:lnSpc>
        <a:spcBef>
          <a:spcPts val="1200"/>
        </a:spcBef>
        <a:buClr>
          <a:schemeClr val="accent1"/>
        </a:buClr>
        <a:buFont typeface="Courier New" panose="02070309020205020404"/>
        <a:buChar char="o"/>
        <a:defRPr sz="1800">
          <a:solidFill>
            <a:srgbClr val="835A2D"/>
          </a:solidFill>
          <a:latin typeface="+mn-lt"/>
          <a:ea typeface="+mn-ea"/>
          <a:cs typeface="Arial" panose="020B0604020202020204"/>
        </a:defRPr>
      </a:lvl4pPr>
      <a:lvl5pPr marL="2149475" indent="-355600" algn="l" defTabSz="914400">
        <a:lnSpc>
          <a:spcPct val="100000"/>
        </a:lnSpc>
        <a:spcBef>
          <a:spcPts val="1200"/>
        </a:spcBef>
        <a:buClr>
          <a:schemeClr val="accent1"/>
        </a:buClr>
        <a:buFont typeface="Wingdings" panose="05000000000000000000"/>
        <a:buChar char="Ø"/>
        <a:defRPr sz="1800">
          <a:solidFill>
            <a:srgbClr val="603636"/>
          </a:solidFill>
          <a:latin typeface="+mn-lt"/>
          <a:ea typeface="+mn-ea"/>
          <a:cs typeface="Arial" panose="020B0604020202020204"/>
        </a:defRPr>
      </a:lvl5pPr>
      <a:lvl6pPr marL="0" indent="0" algn="ctr" defTabSz="914400">
        <a:lnSpc>
          <a:spcPct val="100000"/>
        </a:lnSpc>
        <a:spcBef>
          <a:spcPts val="1200"/>
        </a:spcBef>
        <a:buFont typeface="Arial" panose="020B0604020202020204"/>
        <a:buNone/>
        <a:defRPr sz="1400">
          <a:solidFill>
            <a:schemeClr val="tx2"/>
          </a:solidFill>
          <a:latin typeface="+mn-lt"/>
          <a:ea typeface="+mn-ea"/>
          <a:cs typeface="+mn-cs"/>
        </a:defRPr>
      </a:lvl6pPr>
      <a:lvl7pPr marL="0" indent="0" algn="ctr" defTabSz="914400">
        <a:lnSpc>
          <a:spcPct val="100000"/>
        </a:lnSpc>
        <a:spcBef>
          <a:spcPts val="1200"/>
        </a:spcBef>
        <a:buFont typeface="Arial" panose="020B0604020202020204"/>
        <a:buNone/>
        <a:defRPr sz="1400">
          <a:solidFill>
            <a:schemeClr val="tx1"/>
          </a:solidFill>
          <a:latin typeface="+mn-lt"/>
          <a:ea typeface="+mn-ea"/>
          <a:cs typeface="+mn-cs"/>
        </a:defRPr>
      </a:lvl7pPr>
      <a:lvl8pPr marL="0" indent="0" algn="ctr" defTabSz="914400">
        <a:lnSpc>
          <a:spcPct val="100000"/>
        </a:lnSpc>
        <a:spcBef>
          <a:spcPts val="1200"/>
        </a:spcBef>
        <a:buFont typeface="Arial" panose="020B0604020202020204"/>
        <a:buNone/>
        <a:defRPr sz="1400">
          <a:solidFill>
            <a:schemeClr val="tx2"/>
          </a:solidFill>
          <a:latin typeface="+mn-lt"/>
          <a:ea typeface="+mn-ea"/>
          <a:cs typeface="+mn-cs"/>
        </a:defRPr>
      </a:lvl8pPr>
      <a:lvl9pPr marL="0" indent="0" algn="ctr" defTabSz="914400">
        <a:lnSpc>
          <a:spcPct val="100000"/>
        </a:lnSpc>
        <a:spcBef>
          <a:spcPts val="1200"/>
        </a:spcBef>
        <a:buFont typeface="Arial" panose="020B0604020202020204"/>
        <a:buNone/>
        <a:defRPr sz="1400">
          <a:solidFill>
            <a:schemeClr val="tx1"/>
          </a:solidFill>
          <a:latin typeface="+mn-lt"/>
          <a:ea typeface="+mn-ea"/>
          <a:cs typeface="+mn-cs"/>
        </a:defRPr>
      </a:lvl9pPr>
    </p:bodyStyle>
    <p:otherStyle>
      <a:defPPr>
        <a:defRPr/>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8.png"/><Relationship Id="rId1" Type="http://schemas.openxmlformats.org/officeDocument/2006/relationships/image" Target="../media/image7.jpe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0.png"/><Relationship Id="rId1" Type="http://schemas.openxmlformats.org/officeDocument/2006/relationships/image" Target="../media/image9.jpe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2.png"/><Relationship Id="rId1" Type="http://schemas.openxmlformats.org/officeDocument/2006/relationships/image" Target="../media/image11.jpe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4.png"/><Relationship Id="rId1"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6.png"/><Relationship Id="rId1"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208817315" name="Заголовок 12"/>
          <p:cNvSpPr>
            <a:spLocks noGrp="1"/>
          </p:cNvSpPr>
          <p:nvPr>
            <p:ph type="title"/>
          </p:nvPr>
        </p:nvSpPr>
        <p:spPr bwMode="auto">
          <a:xfrm>
            <a:off x="1477419" y="2198751"/>
            <a:ext cx="9237161" cy="803507"/>
          </a:xfrm>
        </p:spPr>
        <p:txBody>
          <a:bodyPr vertOverflow="overflow" horzOverflow="overflow" vert="horz" wrap="square" lIns="91440" tIns="45720" rIns="91440" bIns="45720" numCol="1" spcCol="0" rtlCol="0" fromWordArt="0" anchor="ctr" anchorCtr="0" forceAA="0" upright="0" compatLnSpc="0">
            <a:normAutofit/>
          </a:bodyPr>
          <a:lstStyle/>
          <a:p>
            <a:pPr indent="0" algn="ctr">
              <a:buNone/>
              <a:defRPr/>
            </a:pPr>
            <a:r>
              <a:rPr lang="ru-RU" sz="3200" b="0" i="0" u="none" strike="noStrike" cap="none" spc="-1">
                <a:solidFill>
                  <a:srgbClr val="000000"/>
                </a:solidFill>
                <a:latin typeface="DejaVu Sans Mono"/>
                <a:ea typeface="DejaVu Sans Mono"/>
                <a:cs typeface="DejaVu Sans Mono"/>
              </a:rPr>
              <a:t>Презентация карточной стратегии Grom</a:t>
            </a:r>
            <a:endParaRPr sz="3200" b="0" strike="noStrike" spc="-1">
              <a:solidFill>
                <a:srgbClr val="000000"/>
              </a:solidFill>
              <a:latin typeface="DejaVu Sans Mono"/>
              <a:cs typeface="DejaVu Sans Mono"/>
            </a:endParaRPr>
          </a:p>
        </p:txBody>
      </p:sp>
      <p:sp>
        <p:nvSpPr>
          <p:cNvPr id="1613067371" name="Текстовое поле 1613067370"/>
          <p:cNvSpPr txBox="1"/>
          <p:nvPr/>
        </p:nvSpPr>
        <p:spPr bwMode="auto">
          <a:xfrm>
            <a:off x="832713" y="4343400"/>
            <a:ext cx="5349682" cy="2306955"/>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lgn="l">
              <a:defRPr/>
            </a:pPr>
            <a:r>
              <a:rPr lang="ru-RU">
                <a:solidFill>
                  <a:schemeClr val="bg1"/>
                </a:solidFill>
                <a:latin typeface="DejaVu Sans Mono"/>
                <a:ea typeface="DejaVu Sans Mono"/>
                <a:cs typeface="DejaVu Sans Mono"/>
              </a:rPr>
              <a:t>Ученики группы </a:t>
            </a:r>
            <a:r>
              <a:rPr lang="ru-RU">
                <a:solidFill>
                  <a:schemeClr val="bg1"/>
                </a:solidFill>
                <a:latin typeface="DejaVu Sans Mono"/>
                <a:ea typeface="DejaVu Sans Mono"/>
                <a:cs typeface="DejaVu Sans Mono"/>
              </a:rPr>
              <a:t>№</a:t>
            </a:r>
            <a:r>
              <a:rPr lang="ru-RU">
                <a:solidFill>
                  <a:schemeClr val="bg1"/>
                </a:solidFill>
                <a:latin typeface="DejaVu Sans Mono"/>
                <a:ea typeface="DejaVu Sans Mono"/>
                <a:cs typeface="DejaVu Sans Mono"/>
              </a:rPr>
              <a:t> 3Д2</a:t>
            </a:r>
            <a:r>
              <a:rPr lang="en-US">
                <a:solidFill>
                  <a:schemeClr val="bg1"/>
                </a:solidFill>
                <a:latin typeface="DejaVu Sans Mono"/>
                <a:ea typeface="DejaVu Sans Mono"/>
                <a:cs typeface="DejaVu Sans Mono"/>
              </a:rPr>
              <a:t>:</a:t>
            </a:r>
            <a:endParaRPr>
              <a:solidFill>
                <a:schemeClr val="bg1"/>
              </a:solidFill>
              <a:latin typeface="DejaVu Sans Mono"/>
              <a:cs typeface="DejaVu Sans Mono"/>
            </a:endParaRPr>
          </a:p>
          <a:p>
            <a:pPr algn="l">
              <a:defRPr/>
            </a:pPr>
            <a:r>
              <a:rPr lang="en-US">
                <a:solidFill>
                  <a:schemeClr val="bg1"/>
                </a:solidFill>
                <a:latin typeface="DejaVu Sans Mono"/>
                <a:ea typeface="DejaVu Sans Mono"/>
                <a:cs typeface="DejaVu Sans Mono"/>
              </a:rPr>
              <a:t>Селезнёв М.С.</a:t>
            </a:r>
            <a:endParaRPr sz="2400">
              <a:solidFill>
                <a:schemeClr val="bg1"/>
              </a:solidFill>
              <a:latin typeface="DejaVu Sans Mono"/>
              <a:cs typeface="DejaVu Sans Mono"/>
            </a:endParaRPr>
          </a:p>
          <a:p>
            <a:pPr algn="l">
              <a:defRPr/>
            </a:pPr>
            <a:r>
              <a:rPr>
                <a:solidFill>
                  <a:schemeClr val="bg1"/>
                </a:solidFill>
                <a:latin typeface="DejaVu Sans Mono"/>
                <a:ea typeface="DejaVu Sans Mono"/>
                <a:cs typeface="DejaVu Sans Mono"/>
              </a:rPr>
              <a:t>Шилов А. Б.</a:t>
            </a:r>
            <a:endParaRPr>
              <a:solidFill>
                <a:schemeClr val="bg1"/>
              </a:solidFill>
              <a:latin typeface="DejaVu Sans Mono"/>
              <a:cs typeface="DejaVu Sans Mono"/>
            </a:endParaRPr>
          </a:p>
          <a:p>
            <a:pPr algn="l">
              <a:defRPr/>
            </a:pPr>
            <a:endParaRPr sz="2400">
              <a:solidFill>
                <a:schemeClr val="bg1"/>
              </a:solidFill>
              <a:latin typeface="DejaVu Sans Mono"/>
              <a:cs typeface="DejaVu Sans Mono"/>
            </a:endParaRPr>
          </a:p>
          <a:p>
            <a:pPr algn="l">
              <a:defRPr/>
            </a:pPr>
            <a:r>
              <a:rPr lang="ru-RU">
                <a:solidFill>
                  <a:schemeClr val="bg1"/>
                </a:solidFill>
                <a:latin typeface="DejaVu Sans Mono"/>
                <a:ea typeface="DejaVu Sans Mono"/>
                <a:cs typeface="DejaVu Sans Mono"/>
              </a:rPr>
              <a:t>Руководитель</a:t>
            </a:r>
            <a:r>
              <a:rPr lang="en-US">
                <a:solidFill>
                  <a:schemeClr val="bg1"/>
                </a:solidFill>
                <a:latin typeface="DejaVu Sans Mono"/>
                <a:ea typeface="DejaVu Sans Mono"/>
                <a:cs typeface="DejaVu Sans Mono"/>
              </a:rPr>
              <a:t>: </a:t>
            </a:r>
            <a:r>
              <a:rPr lang="ru-RU">
                <a:solidFill>
                  <a:schemeClr val="bg1"/>
                </a:solidFill>
                <a:latin typeface="DejaVu Sans Mono"/>
                <a:ea typeface="DejaVu Sans Mono"/>
                <a:cs typeface="DejaVu Sans Mono"/>
              </a:rPr>
              <a:t>Борисов А.И.</a:t>
            </a:r>
            <a:endParaRPr>
              <a:solidFill>
                <a:schemeClr val="bg1"/>
              </a:solidFill>
              <a:latin typeface="DejaVu Sans Mono"/>
              <a:cs typeface="DejaVu Sans Mono"/>
            </a:endParaRPr>
          </a:p>
          <a:p>
            <a:pPr algn="l">
              <a:defRPr/>
            </a:pPr>
            <a:r>
              <a:rPr lang="ru-RU">
                <a:solidFill>
                  <a:schemeClr val="bg1"/>
                </a:solidFill>
                <a:latin typeface="DejaVu Sans Mono"/>
                <a:ea typeface="DejaVu Sans Mono"/>
                <a:cs typeface="DejaVu Sans Mono"/>
              </a:rPr>
              <a:t>Преподаватель Детского технопарка «Альтаир»</a:t>
            </a:r>
            <a:endParaRPr lang="ru-RU" sz="2400">
              <a:solidFill>
                <a:srgbClr val="0F316C"/>
              </a:solidFill>
            </a:endParaRPr>
          </a:p>
        </p:txBody>
      </p:sp>
    </p:spTree>
  </p:cSld>
  <p:clrMapOvr>
    <a:masterClrMapping/>
  </p:clrMapOvr>
  <mc:AlternateContent xmlns:mc="http://schemas.openxmlformats.org/markup-compatibility/2006">
    <mc:Choice xmlns:p14="http://schemas.microsoft.com/office/powerpoint/2010/main" Requires="p14">
      <p:transition p14:dur="2000"/>
    </mc:Choice>
    <mc:Fallback>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377115808" name="Номер слайда 6"/>
          <p:cNvSpPr>
            <a:spLocks noGrp="1"/>
          </p:cNvSpPr>
          <p:nvPr>
            <p:ph type="sldNum" sz="quarter" idx="12"/>
          </p:nvPr>
        </p:nvSpPr>
        <p:spPr bwMode="auto">
          <a:xfrm>
            <a:off x="8706047" y="6165303"/>
            <a:ext cx="2844798" cy="365125"/>
          </a:xfrm>
          <a:prstGeom prst="rect">
            <a:avLst/>
          </a:prstGeom>
        </p:spPr>
        <p:txBody>
          <a:bodyPr/>
          <a:lstStyle>
            <a:lvl1pPr>
              <a:defRPr>
                <a:solidFill>
                  <a:srgbClr val="603636"/>
                </a:solidFill>
              </a:defRPr>
            </a:lvl1pPr>
          </a:lstStyle>
          <a:p>
            <a:pPr>
              <a:defRPr/>
            </a:pPr>
            <a:fld id="{1F13AE87-E52B-9225-D544-E0F53D03EB36}" type="slidenum">
              <a:rPr/>
            </a:fld>
            <a:endParaRPr/>
          </a:p>
        </p:txBody>
      </p:sp>
      <p:sp>
        <p:nvSpPr>
          <p:cNvPr id="1597039890" name="Текстовое поле 1597039889"/>
          <p:cNvSpPr txBox="1"/>
          <p:nvPr/>
        </p:nvSpPr>
        <p:spPr bwMode="auto">
          <a:xfrm>
            <a:off x="2435564" y="1485264"/>
            <a:ext cx="9756120" cy="45755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marR="8255">
              <a:defRPr/>
            </a:pPr>
            <a:r>
              <a:rPr lang="ru-RU" sz="2400" b="1" i="0" u="none" strike="noStrike" cap="none" spc="0">
                <a:solidFill>
                  <a:schemeClr val="bg1"/>
                </a:solidFill>
                <a:latin typeface="DejaVu Sans Mono\ъ"/>
                <a:ea typeface="DejaVu Sans Mono\ъ"/>
                <a:cs typeface="DejaVu Sans Mono\ъ"/>
              </a:rPr>
              <a:t>Перспектива развития</a:t>
            </a:r>
            <a:endParaRPr sz="2400">
              <a:solidFill>
                <a:schemeClr val="bg1"/>
              </a:solidFill>
              <a:latin typeface="DejaVu Sans Mono\ъ"/>
              <a:cs typeface="DejaVu Sans Mono\ъ"/>
            </a:endParaRPr>
          </a:p>
        </p:txBody>
      </p:sp>
      <p:sp>
        <p:nvSpPr>
          <p:cNvPr id="610137106" name="Текстовое поле 610137105"/>
          <p:cNvSpPr txBox="1"/>
          <p:nvPr/>
        </p:nvSpPr>
        <p:spPr bwMode="auto">
          <a:xfrm>
            <a:off x="2495550" y="1870710"/>
            <a:ext cx="10152380" cy="3206750"/>
          </a:xfrm>
          <a:prstGeom prst="rect">
            <a:avLst/>
          </a:prstGeom>
          <a:noFill/>
        </p:spPr>
        <p:txBody>
          <a:bodyPr vertOverflow="overflow" horzOverflow="overflow" vert="horz" wrap="square" lIns="91440" tIns="45720" rIns="91440" bIns="45720" numCol="1" spcCol="0" rtlCol="0" fromWordArt="0" anchor="t" anchorCtr="0" forceAA="0" upright="0" compatLnSpc="0">
            <a:noAutofit/>
          </a:bodyPr>
          <a:p>
            <a:pPr>
              <a:defRPr/>
            </a:pPr>
            <a:r>
              <a:rPr>
                <a:solidFill>
                  <a:schemeClr val="bg1"/>
                </a:solidFill>
                <a:latin typeface="DejaVu Sans Mono"/>
                <a:ea typeface="DejaVu Sans Mono"/>
                <a:cs typeface="DejaVu Sans Mono"/>
              </a:rPr>
              <a:t>В качестве перспектив развития можно обозначить множество идей, но основные из них представлены следующими пунктами:</a:t>
            </a:r>
            <a:endParaRPr>
              <a:solidFill>
                <a:schemeClr val="bg1"/>
              </a:solidFill>
              <a:latin typeface="DejaVu Sans Mono"/>
              <a:ea typeface="DejaVu Sans Mono"/>
              <a:cs typeface="DejaVu Sans Mono"/>
            </a:endParaRPr>
          </a:p>
          <a:p>
            <a:pPr>
              <a:defRPr/>
            </a:pPr>
            <a:r>
              <a:rPr>
                <a:solidFill>
                  <a:schemeClr val="bg1"/>
                </a:solidFill>
                <a:latin typeface="DejaVu Sans Mono"/>
                <a:ea typeface="DejaVu Sans Mono"/>
                <a:cs typeface="DejaVu Sans Mono"/>
              </a:rPr>
              <a:t>	-Улучшение навыков игры противника</a:t>
            </a:r>
            <a:endParaRPr>
              <a:solidFill>
                <a:schemeClr val="bg1"/>
              </a:solidFill>
              <a:latin typeface="DejaVu Sans Mono"/>
              <a:ea typeface="DejaVu Sans Mono"/>
              <a:cs typeface="DejaVu Sans Mono"/>
            </a:endParaRPr>
          </a:p>
          <a:p>
            <a:pPr>
              <a:defRPr/>
            </a:pPr>
            <a:r>
              <a:rPr>
                <a:solidFill>
                  <a:schemeClr val="bg1"/>
                </a:solidFill>
                <a:latin typeface="DejaVu Sans Mono"/>
                <a:ea typeface="DejaVu Sans Mono"/>
                <a:cs typeface="DejaVu Sans Mono"/>
              </a:rPr>
              <a:t>	-Расширение колоды</a:t>
            </a:r>
            <a:endParaRPr>
              <a:solidFill>
                <a:schemeClr val="bg1"/>
              </a:solidFill>
              <a:latin typeface="DejaVu Sans Mono"/>
              <a:ea typeface="DejaVu Sans Mono"/>
              <a:cs typeface="DejaVu Sans Mono"/>
            </a:endParaRPr>
          </a:p>
          <a:p>
            <a:pPr>
              <a:defRPr/>
            </a:pPr>
            <a:r>
              <a:rPr>
                <a:solidFill>
                  <a:schemeClr val="bg1"/>
                </a:solidFill>
                <a:latin typeface="DejaVu Sans Mono"/>
                <a:ea typeface="DejaVu Sans Mono"/>
                <a:cs typeface="DejaVu Sans Mono"/>
              </a:rPr>
              <a:t>	-Добавление особых режимов игры</a:t>
            </a:r>
            <a:endParaRPr>
              <a:solidFill>
                <a:schemeClr val="bg1"/>
              </a:solidFill>
              <a:latin typeface="DejaVu Sans Mono"/>
              <a:ea typeface="DejaVu Sans Mono"/>
              <a:cs typeface="DejaVu Sans Mono"/>
            </a:endParaRPr>
          </a:p>
          <a:p>
            <a:pPr>
              <a:defRPr/>
            </a:pPr>
            <a:r>
              <a:rPr>
                <a:solidFill>
                  <a:schemeClr val="bg1"/>
                </a:solidFill>
                <a:latin typeface="DejaVu Sans Mono"/>
                <a:ea typeface="DejaVu Sans Mono"/>
                <a:cs typeface="DejaVu Sans Mono"/>
              </a:rPr>
              <a:t>	-Возможность онлайн игры против других игроеков</a:t>
            </a:r>
            <a:endParaRPr>
              <a:solidFill>
                <a:schemeClr val="bg1"/>
              </a:solidFill>
              <a:latin typeface="DejaVu Sans Mono"/>
              <a:ea typeface="DejaVu Sans Mono"/>
              <a:cs typeface="DejaVu Sans Mono"/>
            </a:endParaRPr>
          </a:p>
          <a:p>
            <a:pPr>
              <a:defRPr/>
            </a:pPr>
            <a:r>
              <a:rPr>
                <a:solidFill>
                  <a:schemeClr val="bg1"/>
                </a:solidFill>
                <a:latin typeface="DejaVu Sans Mono"/>
                <a:ea typeface="DejaVu Sans Mono"/>
                <a:cs typeface="DejaVu Sans Mono"/>
              </a:rPr>
              <a:t>	-Создание особых  условий каждого для каждого уровня</a:t>
            </a:r>
            <a:endParaRPr>
              <a:solidFill>
                <a:schemeClr val="bg1"/>
              </a:solidFill>
              <a:latin typeface="DejaVu Sans Mono"/>
              <a:ea typeface="DejaVu Sans Mono"/>
              <a:cs typeface="DejaVu Sans Mono"/>
            </a:endParaRPr>
          </a:p>
          <a:p>
            <a:pPr>
              <a:defRPr/>
            </a:pPr>
            <a:r>
              <a:rPr>
                <a:solidFill>
                  <a:schemeClr val="bg1"/>
                </a:solidFill>
                <a:latin typeface="DejaVu Sans Mono"/>
                <a:ea typeface="DejaVu Sans Mono"/>
                <a:cs typeface="DejaVu Sans Mono"/>
              </a:rPr>
              <a:t>	-Возможность материальной поддержки разработчиков в обмен на 	 	 игровые префернции</a:t>
            </a:r>
            <a:endParaRPr>
              <a:solidFill>
                <a:schemeClr val="bg1"/>
              </a:solidFill>
              <a:latin typeface="DejaVu Sans Mono"/>
              <a:ea typeface="DejaVu Sans Mono"/>
              <a:cs typeface="DejaVu Sans Mono"/>
            </a:endParaRPr>
          </a:p>
          <a:p>
            <a:pPr>
              <a:defRPr/>
            </a:pPr>
            <a:r>
              <a:rPr>
                <a:solidFill>
                  <a:schemeClr val="bg1"/>
                </a:solidFill>
                <a:latin typeface="DejaVu Sans Mono"/>
                <a:ea typeface="DejaVu Sans Mono"/>
                <a:cs typeface="DejaVu Sans Mono"/>
              </a:rPr>
              <a:t>	-Увеличение количества уровней</a:t>
            </a:r>
            <a:endParaRPr>
              <a:solidFill>
                <a:schemeClr val="bg1"/>
              </a:solidFill>
              <a:latin typeface="DejaVu Sans Mono"/>
              <a:ea typeface="DejaVu Sans Mono"/>
              <a:cs typeface="DejaVu Sans Mono"/>
            </a:endParaRPr>
          </a:p>
          <a:p>
            <a:pPr>
              <a:defRPr/>
            </a:pPr>
            <a:r>
              <a:rPr>
                <a:solidFill>
                  <a:schemeClr val="bg1"/>
                </a:solidFill>
                <a:latin typeface="DejaVu Sans Mono"/>
                <a:ea typeface="DejaVu Sans Mono"/>
                <a:cs typeface="DejaVu Sans Mono"/>
              </a:rPr>
              <a:t>	</a:t>
            </a:r>
            <a:endParaRPr>
              <a:solidFill>
                <a:schemeClr val="bg1"/>
              </a:solidFill>
              <a:latin typeface="DejaVu Sans Mono"/>
              <a:cs typeface="DejaVu Sans Mono"/>
            </a:endParaRPr>
          </a:p>
        </p:txBody>
      </p:sp>
      <p:pic>
        <p:nvPicPr>
          <p:cNvPr id="2" name="Изображение 1" descr="Снимок экрана 2025-02-07 220759"/>
          <p:cNvPicPr>
            <a:picLocks noChangeAspect="1"/>
          </p:cNvPicPr>
          <p:nvPr/>
        </p:nvPicPr>
        <p:blipFill>
          <a:blip r:embed="rId1"/>
          <a:stretch>
            <a:fillRect/>
          </a:stretch>
        </p:blipFill>
        <p:spPr>
          <a:xfrm>
            <a:off x="-168910" y="2208530"/>
            <a:ext cx="4117975" cy="395605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000"/>
    </mc:Choice>
    <mc:Fallback>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906291099" name="Номер слайда 6"/>
          <p:cNvSpPr>
            <a:spLocks noGrp="1"/>
          </p:cNvSpPr>
          <p:nvPr>
            <p:ph type="sldNum" sz="quarter" idx="12"/>
          </p:nvPr>
        </p:nvSpPr>
        <p:spPr bwMode="auto">
          <a:xfrm>
            <a:off x="8706047" y="6165303"/>
            <a:ext cx="2844798" cy="365125"/>
          </a:xfrm>
          <a:prstGeom prst="rect">
            <a:avLst/>
          </a:prstGeom>
        </p:spPr>
        <p:txBody>
          <a:bodyPr/>
          <a:lstStyle>
            <a:lvl1pPr>
              <a:defRPr>
                <a:solidFill>
                  <a:srgbClr val="603636"/>
                </a:solidFill>
              </a:defRPr>
            </a:lvl1pPr>
          </a:lstStyle>
          <a:p>
            <a:pPr>
              <a:defRPr/>
            </a:pPr>
            <a:fld id="{6AAE9DE4-6424-D819-1983-25AC3335D697}" type="slidenum">
              <a:rPr/>
            </a:fld>
            <a:endParaRPr/>
          </a:p>
        </p:txBody>
      </p:sp>
      <p:sp>
        <p:nvSpPr>
          <p:cNvPr id="211696546" name="Текстовое поле 211696545"/>
          <p:cNvSpPr txBox="1"/>
          <p:nvPr/>
        </p:nvSpPr>
        <p:spPr bwMode="auto">
          <a:xfrm>
            <a:off x="913507" y="2070735"/>
            <a:ext cx="10347111" cy="315503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lgn="l">
              <a:lnSpc>
                <a:spcPct val="150000"/>
              </a:lnSpc>
              <a:defRPr/>
            </a:pPr>
            <a:r>
              <a:rPr lang="ru-RU" sz="2200" b="1">
                <a:solidFill>
                  <a:schemeClr val="bg1"/>
                </a:solidFill>
                <a:latin typeface="DejaVu Sans Mono"/>
                <a:ea typeface="DejaVu Sans Mono"/>
                <a:cs typeface="DejaVu Sans Mono"/>
              </a:rPr>
              <a:t>Цели</a:t>
            </a:r>
            <a:r>
              <a:rPr lang="en-US" sz="2200" b="1">
                <a:solidFill>
                  <a:schemeClr val="bg1"/>
                </a:solidFill>
                <a:latin typeface="DejaVu Sans Mono"/>
                <a:ea typeface="DejaVu Sans Mono"/>
                <a:cs typeface="DejaVu Sans Mono"/>
              </a:rPr>
              <a:t>:</a:t>
            </a:r>
            <a:endParaRPr sz="2400" b="1">
              <a:solidFill>
                <a:schemeClr val="bg1"/>
              </a:solidFill>
              <a:latin typeface="DejaVu Sans Mono"/>
              <a:cs typeface="DejaVu Sans Mono"/>
            </a:endParaRPr>
          </a:p>
          <a:p>
            <a:pPr indent="725170" algn="l">
              <a:lnSpc>
                <a:spcPct val="150000"/>
              </a:lnSpc>
              <a:defRPr/>
            </a:pPr>
            <a:r>
              <a:rPr lang="ru-RU" sz="1800">
                <a:solidFill>
                  <a:schemeClr val="bg1"/>
                </a:solidFill>
                <a:latin typeface="DejaVu Sans Mono"/>
                <a:ea typeface="DejaVu Sans Mono"/>
                <a:cs typeface="DejaVu Sans Mono"/>
              </a:rPr>
              <a:t>Целью  </a:t>
            </a:r>
            <a:r>
              <a:rPr lang="ru-RU" sz="1800">
                <a:solidFill>
                  <a:schemeClr val="bg1"/>
                </a:solidFill>
                <a:latin typeface="DejaVu Sans Mono"/>
                <a:ea typeface="DejaVu Sans Mono"/>
                <a:cs typeface="DejaVu Sans Mono"/>
              </a:rPr>
              <a:t>является создание </a:t>
            </a:r>
            <a:r>
              <a:rPr lang="ru-RU" sz="1800" b="0" i="0" u="none" strike="noStrike" cap="none" spc="-1">
                <a:solidFill>
                  <a:srgbClr val="000000"/>
                </a:solidFill>
                <a:latin typeface="DejaVu Sans Mono"/>
                <a:ea typeface="DejaVu Sans Mono"/>
                <a:cs typeface="DejaVu Sans Mono"/>
              </a:rPr>
              <a:t>карточной стратегии</a:t>
            </a:r>
            <a:r>
              <a:rPr lang="ru-RU" sz="1800">
                <a:solidFill>
                  <a:schemeClr val="bg1"/>
                </a:solidFill>
                <a:latin typeface="DejaVu Sans Mono"/>
                <a:ea typeface="DejaVu Sans Mono"/>
                <a:cs typeface="DejaVu Sans Mono"/>
              </a:rPr>
              <a:t> при использовании библиотеки, для </a:t>
            </a:r>
            <a:r>
              <a:rPr lang="en-MY" sz="1800">
                <a:solidFill>
                  <a:schemeClr val="bg1"/>
                </a:solidFill>
                <a:latin typeface="DejaVu Sans Mono"/>
                <a:ea typeface="DejaVu Sans Mono"/>
                <a:cs typeface="DejaVu Sans Mono"/>
              </a:rPr>
              <a:t>python</a:t>
            </a:r>
            <a:r>
              <a:rPr lang="ru-RU" sz="1800">
                <a:solidFill>
                  <a:schemeClr val="bg1"/>
                </a:solidFill>
                <a:latin typeface="DejaVu Sans Mono"/>
                <a:ea typeface="DejaVu Sans Mono"/>
                <a:cs typeface="DejaVu Sans Mono"/>
              </a:rPr>
              <a:t>, </a:t>
            </a:r>
            <a:r>
              <a:rPr lang="en-AU" sz="1800">
                <a:solidFill>
                  <a:schemeClr val="bg1"/>
                </a:solidFill>
                <a:latin typeface="DejaVu Sans Mono"/>
                <a:ea typeface="DejaVu Sans Mono"/>
                <a:cs typeface="DejaVu Sans Mono"/>
              </a:rPr>
              <a:t>pygame</a:t>
            </a:r>
            <a:endParaRPr sz="1800">
              <a:solidFill>
                <a:schemeClr val="bg1"/>
              </a:solidFill>
              <a:latin typeface="DejaVu Sans Mono"/>
              <a:cs typeface="DejaVu Sans Mono"/>
            </a:endParaRPr>
          </a:p>
          <a:p>
            <a:pPr algn="l">
              <a:lnSpc>
                <a:spcPct val="150000"/>
              </a:lnSpc>
              <a:defRPr/>
            </a:pPr>
            <a:r>
              <a:rPr lang="ru-RU" sz="2200" b="1">
                <a:solidFill>
                  <a:schemeClr val="bg1"/>
                </a:solidFill>
                <a:latin typeface="DejaVu Sans Mono"/>
                <a:ea typeface="DejaVu Sans Mono"/>
                <a:cs typeface="DejaVu Sans Mono"/>
              </a:rPr>
              <a:t>Задачи</a:t>
            </a:r>
            <a:r>
              <a:rPr lang="en-US" sz="2200" b="1">
                <a:solidFill>
                  <a:schemeClr val="bg1"/>
                </a:solidFill>
                <a:latin typeface="DejaVu Sans Mono"/>
                <a:ea typeface="DejaVu Sans Mono"/>
                <a:cs typeface="DejaVu Sans Mono"/>
              </a:rPr>
              <a:t>:</a:t>
            </a:r>
            <a:endParaRPr sz="2200" b="1">
              <a:solidFill>
                <a:schemeClr val="bg1"/>
              </a:solidFill>
              <a:latin typeface="DejaVu Sans Mono"/>
              <a:ea typeface="DejaVu Sans Mono"/>
              <a:cs typeface="DejaVu Sans Mono"/>
            </a:endParaRPr>
          </a:p>
          <a:p>
            <a:pPr algn="l">
              <a:lnSpc>
                <a:spcPct val="150000"/>
              </a:lnSpc>
              <a:defRPr/>
            </a:pPr>
            <a:r>
              <a:rPr lang="en-US" b="1">
                <a:solidFill>
                  <a:schemeClr val="bg1"/>
                </a:solidFill>
                <a:latin typeface="DejaVu Sans Mono"/>
                <a:ea typeface="DejaVu Sans Mono"/>
                <a:cs typeface="DejaVu Sans Mono"/>
              </a:rPr>
              <a:t>	</a:t>
            </a:r>
            <a:r>
              <a:rPr lang="en-US" sz="1800" b="0" i="0" u="none" strike="noStrike" cap="none" spc="0">
                <a:solidFill>
                  <a:schemeClr val="bg1"/>
                </a:solidFill>
                <a:latin typeface="DejaVu Sans Mono"/>
                <a:ea typeface="DejaVu Sans Mono"/>
                <a:cs typeface="DejaVu Sans Mono"/>
              </a:rPr>
              <a:t>Создание несколькиз окон, к примеру, окно настроек, окно выбора миссии, реализация функционала этих окон, разработка системы действий противника, системы карт, подсчета результатов</a:t>
            </a:r>
            <a:endParaRPr sz="2400" b="0">
              <a:solidFill>
                <a:schemeClr val="bg1"/>
              </a:solidFill>
              <a:latin typeface="DejaVu Sans Mono"/>
              <a:cs typeface="DejaVu Sans Mono"/>
            </a:endParaRPr>
          </a:p>
        </p:txBody>
      </p:sp>
    </p:spTree>
  </p:cSld>
  <p:clrMapOvr>
    <a:masterClrMapping/>
  </p:clrMapOvr>
  <mc:AlternateContent xmlns:mc="http://schemas.openxmlformats.org/markup-compatibility/2006">
    <mc:Choice xmlns:p14="http://schemas.microsoft.com/office/powerpoint/2010/main" Requires="p14">
      <p:transition p14:dur="2000"/>
    </mc:Choice>
    <mc:Fallback>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870142493" name="Номер слайда 6"/>
          <p:cNvSpPr>
            <a:spLocks noGrp="1"/>
          </p:cNvSpPr>
          <p:nvPr>
            <p:ph type="sldNum" sz="quarter" idx="12"/>
          </p:nvPr>
        </p:nvSpPr>
        <p:spPr bwMode="auto">
          <a:xfrm>
            <a:off x="8706047" y="6165303"/>
            <a:ext cx="2844798" cy="365125"/>
          </a:xfrm>
          <a:prstGeom prst="rect">
            <a:avLst/>
          </a:prstGeom>
        </p:spPr>
        <p:txBody>
          <a:bodyPr/>
          <a:lstStyle>
            <a:lvl1pPr>
              <a:defRPr>
                <a:solidFill>
                  <a:srgbClr val="603636"/>
                </a:solidFill>
              </a:defRPr>
            </a:lvl1pPr>
          </a:lstStyle>
          <a:p>
            <a:pPr>
              <a:defRPr/>
            </a:pPr>
            <a:fld id="{10C3000A-FC61-F374-C830-04480C52D0A0}" type="slidenum">
              <a:rPr/>
            </a:fld>
            <a:endParaRPr/>
          </a:p>
        </p:txBody>
      </p:sp>
      <p:sp>
        <p:nvSpPr>
          <p:cNvPr id="1323226677" name="Текстовое поле 1323226676"/>
          <p:cNvSpPr txBox="1"/>
          <p:nvPr/>
        </p:nvSpPr>
        <p:spPr bwMode="auto">
          <a:xfrm>
            <a:off x="2567009" y="1485265"/>
            <a:ext cx="5017349" cy="45755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defRPr/>
            </a:pPr>
            <a:r>
              <a:rPr sz="2400">
                <a:solidFill>
                  <a:schemeClr val="bg1"/>
                </a:solidFill>
                <a:latin typeface="DejaVu Sans Mono\ъ"/>
                <a:ea typeface="DejaVu Sans Mono\ъ"/>
                <a:cs typeface="DejaVu Sans Mono\ъ"/>
              </a:rPr>
              <a:t>Актуальность</a:t>
            </a:r>
            <a:endParaRPr sz="2400">
              <a:solidFill>
                <a:schemeClr val="bg1"/>
              </a:solidFill>
              <a:latin typeface="DejaVu Sans Mono\ъ"/>
              <a:ea typeface="DejaVu Sans Mono\ъ"/>
              <a:cs typeface="DejaVu Sans Mono\ъ"/>
            </a:endParaRPr>
          </a:p>
        </p:txBody>
      </p:sp>
      <p:sp>
        <p:nvSpPr>
          <p:cNvPr id="494265261" name="Текстовое поле 494265260"/>
          <p:cNvSpPr txBox="1"/>
          <p:nvPr/>
        </p:nvSpPr>
        <p:spPr bwMode="auto">
          <a:xfrm>
            <a:off x="1270974" y="2061210"/>
            <a:ext cx="10388414" cy="118907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defRPr/>
            </a:pPr>
            <a:r>
              <a:rPr>
                <a:solidFill>
                  <a:schemeClr val="bg1"/>
                </a:solidFill>
              </a:rPr>
              <a:t>В современных условиях данный проект является чрезвычайно актуальным, по причине того, что курс развития нашего государства направлен на создание отечественной альтернативы всему тому, чего нас могут лишить  или уже лишили попытке подорвать суверенитет. Мы же готовы поддержать это начинание своей деятельностью.</a:t>
            </a:r>
            <a:endParaRPr>
              <a:solidFill>
                <a:schemeClr val="bg1"/>
              </a:solidFill>
            </a:endParaRPr>
          </a:p>
        </p:txBody>
      </p:sp>
      <p:pic>
        <p:nvPicPr>
          <p:cNvPr id="2" name="Изображение 1" descr="Снимок экрана 2025-02-07 221244"/>
          <p:cNvPicPr>
            <a:picLocks noChangeAspect="1"/>
          </p:cNvPicPr>
          <p:nvPr/>
        </p:nvPicPr>
        <p:blipFill>
          <a:blip r:embed="rId1"/>
          <a:stretch>
            <a:fillRect/>
          </a:stretch>
        </p:blipFill>
        <p:spPr>
          <a:xfrm>
            <a:off x="4223385" y="3141345"/>
            <a:ext cx="3322320" cy="338899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000"/>
    </mc:Choice>
    <mc:Fallback>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642928068" name="Номер слайда 6"/>
          <p:cNvSpPr>
            <a:spLocks noGrp="1"/>
          </p:cNvSpPr>
          <p:nvPr>
            <p:ph type="sldNum" sz="quarter" idx="12"/>
          </p:nvPr>
        </p:nvSpPr>
        <p:spPr bwMode="auto">
          <a:xfrm>
            <a:off x="8706047" y="6165303"/>
            <a:ext cx="2844798" cy="365125"/>
          </a:xfrm>
          <a:prstGeom prst="rect">
            <a:avLst/>
          </a:prstGeom>
        </p:spPr>
        <p:txBody>
          <a:bodyPr/>
          <a:lstStyle>
            <a:lvl1pPr>
              <a:defRPr>
                <a:solidFill>
                  <a:srgbClr val="603636"/>
                </a:solidFill>
              </a:defRPr>
            </a:lvl1pPr>
          </a:lstStyle>
          <a:p>
            <a:pPr>
              <a:defRPr/>
            </a:pPr>
            <a:fld id="{4C9F76A7-E402-9DDA-22A6-9C456C47F918}" type="slidenum">
              <a:rPr/>
            </a:fld>
            <a:endParaRPr/>
          </a:p>
        </p:txBody>
      </p:sp>
      <p:sp>
        <p:nvSpPr>
          <p:cNvPr id="906232002" name="Текстовое поле 906232001"/>
          <p:cNvSpPr txBox="1"/>
          <p:nvPr/>
        </p:nvSpPr>
        <p:spPr bwMode="auto">
          <a:xfrm>
            <a:off x="1415119" y="1557019"/>
            <a:ext cx="8298434" cy="45755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marR="8255">
              <a:defRPr/>
            </a:pPr>
            <a:r>
              <a:rPr lang="ru-RU" sz="2400" b="1" i="0" u="none" strike="noStrike" cap="none" spc="0">
                <a:solidFill>
                  <a:schemeClr val="bg1"/>
                </a:solidFill>
                <a:latin typeface="DejaVu Sans Mono\ъ"/>
                <a:ea typeface="DejaVu Sans Mono\ъ"/>
                <a:cs typeface="DejaVu Sans Mono\ъ"/>
              </a:rPr>
              <a:t>Возможности проекта</a:t>
            </a:r>
            <a:endParaRPr sz="2400">
              <a:solidFill>
                <a:schemeClr val="bg1"/>
              </a:solidFill>
              <a:latin typeface="DejaVu Sans Mono\ъ"/>
              <a:cs typeface="DejaVu Sans Mono\ъ"/>
            </a:endParaRPr>
          </a:p>
        </p:txBody>
      </p:sp>
      <p:sp>
        <p:nvSpPr>
          <p:cNvPr id="2117315438" name="Текстовое поле 2117315437"/>
          <p:cNvSpPr txBox="1"/>
          <p:nvPr/>
        </p:nvSpPr>
        <p:spPr bwMode="auto">
          <a:xfrm>
            <a:off x="1342729" y="2204719"/>
            <a:ext cx="10298225" cy="91475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defRPr/>
            </a:pPr>
            <a:r>
              <a:rPr>
                <a:solidFill>
                  <a:schemeClr val="bg1"/>
                </a:solidFill>
                <a:latin typeface="DejaVu Sans Mono\ъ"/>
                <a:ea typeface="DejaVu Sans Mono\ъ"/>
                <a:cs typeface="DejaVu Sans Mono\ъ"/>
              </a:rPr>
              <a:t>В рамках нашего проекта реализовано: </a:t>
            </a:r>
            <a:r>
              <a:rPr lang="en-US" sz="1800" b="0" i="0" u="none" strike="noStrike" cap="none" spc="0">
                <a:solidFill>
                  <a:schemeClr val="bg1"/>
                </a:solidFill>
                <a:latin typeface="DejaVu Sans Mono"/>
                <a:ea typeface="DejaVu Sans Mono"/>
                <a:cs typeface="DejaVu Sans Mono"/>
              </a:rPr>
              <a:t>создание несколькиз окон, функционал этих окон, разработана система действий противника, система карт, подсчета результатов, </a:t>
            </a:r>
            <a:r>
              <a:rPr lang="en-US" sz="1800" b="0" i="0" u="none" strike="noStrike" cap="none" spc="0">
                <a:solidFill>
                  <a:schemeClr val="bg1"/>
                </a:solidFill>
                <a:latin typeface="DejaVu Sans Mono"/>
                <a:ea typeface="DejaVu Sans Mono"/>
                <a:cs typeface="DejaVu Sans Mono"/>
              </a:rPr>
              <a:t>завершения игры, использование настроек</a:t>
            </a:r>
            <a:endParaRPr lang="en-US" sz="1800" b="0" i="0" u="none" strike="noStrike" cap="none" spc="0">
              <a:solidFill>
                <a:schemeClr val="bg1"/>
              </a:solidFill>
              <a:latin typeface="DejaVu Sans Mono"/>
              <a:ea typeface="DejaVu Sans Mono"/>
              <a:cs typeface="DejaVu Sans Mono"/>
            </a:endParaRPr>
          </a:p>
        </p:txBody>
      </p:sp>
      <p:pic>
        <p:nvPicPr>
          <p:cNvPr id="2" name="Изображение 1" descr="Снимок экрана 2025-02-07 221046"/>
          <p:cNvPicPr>
            <a:picLocks noChangeAspect="1"/>
          </p:cNvPicPr>
          <p:nvPr/>
        </p:nvPicPr>
        <p:blipFill>
          <a:blip r:embed="rId1"/>
          <a:stretch>
            <a:fillRect/>
          </a:stretch>
        </p:blipFill>
        <p:spPr>
          <a:xfrm>
            <a:off x="3863340" y="2745105"/>
            <a:ext cx="4129405" cy="411289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000"/>
    </mc:Choice>
    <mc:Fallback>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513557921" name="Номер слайда 6"/>
          <p:cNvSpPr>
            <a:spLocks noGrp="1"/>
          </p:cNvSpPr>
          <p:nvPr>
            <p:ph type="sldNum" sz="quarter" idx="12"/>
          </p:nvPr>
        </p:nvSpPr>
        <p:spPr bwMode="auto">
          <a:xfrm>
            <a:off x="8706047" y="6165303"/>
            <a:ext cx="2844798" cy="365125"/>
          </a:xfrm>
          <a:prstGeom prst="rect">
            <a:avLst/>
          </a:prstGeom>
        </p:spPr>
        <p:txBody>
          <a:bodyPr/>
          <a:lstStyle>
            <a:lvl1pPr>
              <a:defRPr>
                <a:solidFill>
                  <a:srgbClr val="603636"/>
                </a:solidFill>
              </a:defRPr>
            </a:lvl1pPr>
          </a:lstStyle>
          <a:p>
            <a:pPr>
              <a:defRPr/>
            </a:pPr>
            <a:fld id="{BB80C776-FCCC-EE7F-86BA-9A9CF97C2E6A}" type="slidenum">
              <a:rPr/>
            </a:fld>
            <a:endParaRPr/>
          </a:p>
        </p:txBody>
      </p:sp>
      <p:pic>
        <p:nvPicPr>
          <p:cNvPr id="201382003" name="Изображение 201382002"/>
          <p:cNvPicPr>
            <a:picLocks noChangeAspect="1"/>
          </p:cNvPicPr>
          <p:nvPr/>
        </p:nvPicPr>
        <p:blipFill>
          <a:blip r:embed="rId1"/>
          <a:stretch>
            <a:fillRect/>
          </a:stretch>
        </p:blipFill>
        <p:spPr bwMode="auto">
          <a:xfrm>
            <a:off x="3647440" y="1701165"/>
            <a:ext cx="8255635" cy="3980180"/>
          </a:xfrm>
          <a:prstGeom prst="rect">
            <a:avLst/>
          </a:prstGeom>
        </p:spPr>
      </p:pic>
      <p:pic>
        <p:nvPicPr>
          <p:cNvPr id="4" name="Изображение 3" descr="Снимок экрана 2025-02-07 220938"/>
          <p:cNvPicPr>
            <a:picLocks noChangeAspect="1"/>
          </p:cNvPicPr>
          <p:nvPr/>
        </p:nvPicPr>
        <p:blipFill>
          <a:blip r:embed="rId2"/>
          <a:stretch>
            <a:fillRect/>
          </a:stretch>
        </p:blipFill>
        <p:spPr>
          <a:xfrm>
            <a:off x="-37465" y="1917065"/>
            <a:ext cx="4269105" cy="283591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000"/>
    </mc:Choice>
    <mc:Fallback>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102903941" name="Номер слайда 6"/>
          <p:cNvSpPr>
            <a:spLocks noGrp="1"/>
          </p:cNvSpPr>
          <p:nvPr>
            <p:ph type="sldNum" sz="quarter" idx="12"/>
          </p:nvPr>
        </p:nvSpPr>
        <p:spPr bwMode="auto">
          <a:xfrm>
            <a:off x="8706047" y="6165303"/>
            <a:ext cx="2844798" cy="365125"/>
          </a:xfrm>
          <a:prstGeom prst="rect">
            <a:avLst/>
          </a:prstGeom>
        </p:spPr>
        <p:txBody>
          <a:bodyPr/>
          <a:lstStyle>
            <a:lvl1pPr>
              <a:defRPr>
                <a:solidFill>
                  <a:srgbClr val="603636"/>
                </a:solidFill>
              </a:defRPr>
            </a:lvl1pPr>
          </a:lstStyle>
          <a:p>
            <a:pPr>
              <a:defRPr/>
            </a:pPr>
            <a:fld id="{E6DB5136-179D-02F4-A1D5-14DDA4918AE2}" type="slidenum">
              <a:rPr/>
            </a:fld>
            <a:endParaRPr/>
          </a:p>
        </p:txBody>
      </p:sp>
      <p:pic>
        <p:nvPicPr>
          <p:cNvPr id="1036622809" name="Изображение 1036622808"/>
          <p:cNvPicPr>
            <a:picLocks noChangeAspect="1"/>
          </p:cNvPicPr>
          <p:nvPr/>
        </p:nvPicPr>
        <p:blipFill>
          <a:blip r:embed="rId1"/>
          <a:stretch>
            <a:fillRect/>
          </a:stretch>
        </p:blipFill>
        <p:spPr bwMode="auto">
          <a:xfrm>
            <a:off x="3548380" y="1557020"/>
            <a:ext cx="8190865" cy="4607560"/>
          </a:xfrm>
          <a:prstGeom prst="rect">
            <a:avLst/>
          </a:prstGeom>
        </p:spPr>
      </p:pic>
      <p:pic>
        <p:nvPicPr>
          <p:cNvPr id="2" name="Изображение 1" descr="Снимок экрана 2025-02-07 220412"/>
          <p:cNvPicPr>
            <a:picLocks noChangeAspect="1"/>
          </p:cNvPicPr>
          <p:nvPr/>
        </p:nvPicPr>
        <p:blipFill>
          <a:blip r:embed="rId2"/>
          <a:stretch>
            <a:fillRect/>
          </a:stretch>
        </p:blipFill>
        <p:spPr>
          <a:xfrm>
            <a:off x="191135" y="1988820"/>
            <a:ext cx="3209925" cy="324231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000"/>
    </mc:Choice>
    <mc:Fallback>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746947409" name="Номер слайда 6"/>
          <p:cNvSpPr>
            <a:spLocks noGrp="1"/>
          </p:cNvSpPr>
          <p:nvPr>
            <p:ph type="sldNum" sz="quarter" idx="12"/>
          </p:nvPr>
        </p:nvSpPr>
        <p:spPr bwMode="auto">
          <a:xfrm>
            <a:off x="8706047" y="6165303"/>
            <a:ext cx="2844798" cy="365125"/>
          </a:xfrm>
          <a:prstGeom prst="rect">
            <a:avLst/>
          </a:prstGeom>
        </p:spPr>
        <p:txBody>
          <a:bodyPr/>
          <a:lstStyle>
            <a:lvl1pPr>
              <a:defRPr>
                <a:solidFill>
                  <a:srgbClr val="603636"/>
                </a:solidFill>
              </a:defRPr>
            </a:lvl1pPr>
          </a:lstStyle>
          <a:p>
            <a:pPr>
              <a:defRPr/>
            </a:pPr>
            <a:fld id="{CB6994F7-94F1-F5A7-DA18-E83118BD49CE}" type="slidenum">
              <a:rPr/>
            </a:fld>
            <a:endParaRPr/>
          </a:p>
        </p:txBody>
      </p:sp>
      <p:pic>
        <p:nvPicPr>
          <p:cNvPr id="1066512535" name="Изображение 1066512534"/>
          <p:cNvPicPr>
            <a:picLocks noChangeAspect="1"/>
          </p:cNvPicPr>
          <p:nvPr/>
        </p:nvPicPr>
        <p:blipFill>
          <a:blip r:embed="rId1"/>
          <a:stretch>
            <a:fillRect/>
          </a:stretch>
        </p:blipFill>
        <p:spPr bwMode="auto">
          <a:xfrm>
            <a:off x="3816350" y="1485265"/>
            <a:ext cx="7985760" cy="4699635"/>
          </a:xfrm>
          <a:prstGeom prst="rect">
            <a:avLst/>
          </a:prstGeom>
        </p:spPr>
      </p:pic>
      <p:pic>
        <p:nvPicPr>
          <p:cNvPr id="3" name="Изображение 2" descr="Снимок экрана 2025-02-07 220634"/>
          <p:cNvPicPr>
            <a:picLocks noChangeAspect="1"/>
          </p:cNvPicPr>
          <p:nvPr/>
        </p:nvPicPr>
        <p:blipFill>
          <a:blip r:embed="rId2"/>
          <a:stretch>
            <a:fillRect/>
          </a:stretch>
        </p:blipFill>
        <p:spPr>
          <a:xfrm>
            <a:off x="46990" y="1917065"/>
            <a:ext cx="4045585" cy="293052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000"/>
    </mc:Choice>
    <mc:Fallback>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879367652" name="Номер слайда 6"/>
          <p:cNvSpPr>
            <a:spLocks noGrp="1"/>
          </p:cNvSpPr>
          <p:nvPr>
            <p:ph type="sldNum" sz="quarter" idx="12"/>
          </p:nvPr>
        </p:nvSpPr>
        <p:spPr bwMode="auto">
          <a:xfrm>
            <a:off x="8706047" y="6165303"/>
            <a:ext cx="2844798" cy="365125"/>
          </a:xfrm>
          <a:prstGeom prst="rect">
            <a:avLst/>
          </a:prstGeom>
        </p:spPr>
        <p:txBody>
          <a:bodyPr/>
          <a:lstStyle>
            <a:lvl1pPr>
              <a:defRPr>
                <a:solidFill>
                  <a:srgbClr val="603636"/>
                </a:solidFill>
              </a:defRPr>
            </a:lvl1pPr>
          </a:lstStyle>
          <a:p>
            <a:pPr>
              <a:defRPr/>
            </a:pPr>
            <a:fld id="{BC6CBBA0-3307-C664-4071-07451DF060CC}" type="slidenum">
              <a:rPr/>
            </a:fld>
            <a:endParaRPr/>
          </a:p>
        </p:txBody>
      </p:sp>
      <p:pic>
        <p:nvPicPr>
          <p:cNvPr id="3" name="Изображение 2" descr="Снимок экрана 2025-02-07 214807"/>
          <p:cNvPicPr>
            <a:picLocks noChangeAspect="1"/>
          </p:cNvPicPr>
          <p:nvPr/>
        </p:nvPicPr>
        <p:blipFill>
          <a:blip r:embed="rId1"/>
          <a:stretch>
            <a:fillRect/>
          </a:stretch>
        </p:blipFill>
        <p:spPr>
          <a:xfrm>
            <a:off x="262890" y="2348865"/>
            <a:ext cx="2778125" cy="1727835"/>
          </a:xfrm>
          <a:prstGeom prst="rect">
            <a:avLst/>
          </a:prstGeom>
        </p:spPr>
      </p:pic>
      <p:pic>
        <p:nvPicPr>
          <p:cNvPr id="5" name="Изображение 4" descr="Снимок экрана 2025-02-07 214117"/>
          <p:cNvPicPr>
            <a:picLocks noChangeAspect="1"/>
          </p:cNvPicPr>
          <p:nvPr/>
        </p:nvPicPr>
        <p:blipFill>
          <a:blip r:embed="rId2"/>
          <a:stretch>
            <a:fillRect/>
          </a:stretch>
        </p:blipFill>
        <p:spPr>
          <a:xfrm>
            <a:off x="3041015" y="1052830"/>
            <a:ext cx="9050020" cy="504380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000"/>
    </mc:Choice>
    <mc:Fallback>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522149366" name="Номер слайда 6"/>
          <p:cNvSpPr>
            <a:spLocks noGrp="1"/>
          </p:cNvSpPr>
          <p:nvPr>
            <p:ph type="sldNum" sz="quarter" idx="12"/>
          </p:nvPr>
        </p:nvSpPr>
        <p:spPr bwMode="auto">
          <a:xfrm>
            <a:off x="8706047" y="6165303"/>
            <a:ext cx="2844798" cy="365125"/>
          </a:xfrm>
          <a:prstGeom prst="rect">
            <a:avLst/>
          </a:prstGeom>
        </p:spPr>
        <p:txBody>
          <a:bodyPr/>
          <a:lstStyle>
            <a:lvl1pPr>
              <a:defRPr>
                <a:solidFill>
                  <a:srgbClr val="603636"/>
                </a:solidFill>
              </a:defRPr>
            </a:lvl1pPr>
          </a:lstStyle>
          <a:p>
            <a:pPr>
              <a:defRPr/>
            </a:pPr>
            <a:fld id="{DAD0F6F1-E968-0FAF-ACCA-77591DCAFFD4}" type="slidenum">
              <a:rPr/>
            </a:fld>
            <a:endParaRPr/>
          </a:p>
        </p:txBody>
      </p:sp>
      <p:pic>
        <p:nvPicPr>
          <p:cNvPr id="3" name="Изображение 2" descr="Снимок экрана 2025-02-07 214430"/>
          <p:cNvPicPr>
            <a:picLocks noChangeAspect="1"/>
          </p:cNvPicPr>
          <p:nvPr/>
        </p:nvPicPr>
        <p:blipFill>
          <a:blip r:embed="rId1"/>
          <a:stretch>
            <a:fillRect/>
          </a:stretch>
        </p:blipFill>
        <p:spPr>
          <a:xfrm>
            <a:off x="3107690" y="1268730"/>
            <a:ext cx="8442960" cy="4756785"/>
          </a:xfrm>
          <a:prstGeom prst="rect">
            <a:avLst/>
          </a:prstGeom>
        </p:spPr>
      </p:pic>
      <p:pic>
        <p:nvPicPr>
          <p:cNvPr id="4" name="Изображение 3" descr="Снимок экрана 2025-02-07 214819"/>
          <p:cNvPicPr>
            <a:picLocks noChangeAspect="1"/>
          </p:cNvPicPr>
          <p:nvPr/>
        </p:nvPicPr>
        <p:blipFill>
          <a:blip r:embed="rId2"/>
          <a:stretch>
            <a:fillRect/>
          </a:stretch>
        </p:blipFill>
        <p:spPr>
          <a:xfrm>
            <a:off x="407035" y="2637155"/>
            <a:ext cx="2299335" cy="236029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000"/>
    </mc:Choice>
    <mc:Fallback>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3.jpeg"/></Relationships>
</file>

<file path=ppt/theme/theme1.xml><?xml version="1.0" encoding="utf-8"?>
<a:theme xmlns:a="http://schemas.openxmlformats.org/drawingml/2006/main" name="Classic">
  <a:themeElements>
    <a:clrScheme name="Classic">
      <a:dk1>
        <a:sysClr val="windowText" lastClr="000000"/>
      </a:dk1>
      <a:lt1>
        <a:srgbClr val="FFFFFF"/>
      </a:lt1>
      <a:dk2>
        <a:srgbClr val="895D1D"/>
      </a:dk2>
      <a:lt2>
        <a:srgbClr val="ECE9C6"/>
      </a:lt2>
      <a:accent1>
        <a:srgbClr val="873624"/>
      </a:accent1>
      <a:accent2>
        <a:srgbClr val="D6862D"/>
      </a:accent2>
      <a:accent3>
        <a:srgbClr val="D0BE40"/>
      </a:accent3>
      <a:accent4>
        <a:srgbClr val="877F6C"/>
      </a:accent4>
      <a:accent5>
        <a:srgbClr val="972109"/>
      </a:accent5>
      <a:accent6>
        <a:srgbClr val="AEB795"/>
      </a:accent6>
      <a:hlink>
        <a:srgbClr val="CC9900"/>
      </a:hlink>
      <a:folHlink>
        <a:srgbClr val="B2B2B2"/>
      </a:folHlink>
    </a:clrScheme>
    <a:fontScheme name="Классическая">
      <a:majorFont>
        <a:latin typeface="Arial"/>
        <a:ea typeface="Arial"/>
        <a:cs typeface="Arial"/>
      </a:majorFont>
      <a:minorFont>
        <a:latin typeface="Times New Roman"/>
        <a:ea typeface="Arial"/>
        <a:cs typeface="Arial"/>
      </a:minorFont>
    </a:fontScheme>
    <a:fmtScheme name="Стандартная">
      <a:fillStyleLst>
        <a:solidFill>
          <a:schemeClr val="phClr"/>
        </a:solidFill>
        <a:gradFill>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effectStyle>
      </a:effectStyleLst>
      <a:bgFillStyleLst>
        <a:solidFill>
          <a:schemeClr val="phClr"/>
        </a:solidFill>
        <a:blipFill>
          <a:blip xmlns:r="http://schemas.openxmlformats.org/officeDocument/2006/relationships" r:embed="rId1">
            <a:duotone>
              <a:schemeClr val="phClr">
                <a:tint val="95000"/>
              </a:schemeClr>
              <a:schemeClr val="phClr">
                <a:shade val="20000"/>
              </a:schemeClr>
            </a:duotone>
          </a:blip>
          <a:stretch>
            <a:fillRect/>
          </a:stretch>
        </a:blipFill>
        <a:gradFill>
          <a:gsLst>
            <a:gs pos="0">
              <a:schemeClr val="phClr">
                <a:tint val="40000"/>
                <a:satMod val="350000"/>
              </a:schemeClr>
            </a:gs>
            <a:gs pos="40000">
              <a:schemeClr val="phClr">
                <a:tint val="45000"/>
                <a:shade val="99000"/>
                <a:satMod val="350000"/>
              </a:schemeClr>
            </a:gs>
            <a:gs pos="100000">
              <a:schemeClr val="phClr">
                <a:shade val="30000"/>
                <a:satMod val="255000"/>
              </a:schemeClr>
            </a:gs>
          </a:gsLst>
          <a:path path="circle"/>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1428</Words>
  <Application>WPS Presentation</Application>
  <PresentationFormat/>
  <Paragraphs>52</Paragraphs>
  <Slides>10</Slides>
  <Notes>10</Notes>
  <HiddenSlides>0</HiddenSlides>
  <MMClips>2</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10</vt:i4>
      </vt:variant>
    </vt:vector>
  </HeadingPairs>
  <TitlesOfParts>
    <vt:vector size="24" baseType="lpstr">
      <vt:lpstr>Arial</vt:lpstr>
      <vt:lpstr>SimSun</vt:lpstr>
      <vt:lpstr>Wingdings</vt:lpstr>
      <vt:lpstr>Arial</vt:lpstr>
      <vt:lpstr>Wingdings</vt:lpstr>
      <vt:lpstr>Courier New</vt:lpstr>
      <vt:lpstr>DejaVu Sans Mono</vt:lpstr>
      <vt:lpstr>Segoe Print</vt:lpstr>
      <vt:lpstr>DejaVu Sans Mono\ъ</vt:lpstr>
      <vt:lpstr>Microsoft YaHei</vt:lpstr>
      <vt:lpstr>Arial Unicode MS</vt:lpstr>
      <vt:lpstr>Times New Roman</vt:lpstr>
      <vt:lpstr>Calibri</vt:lpstr>
      <vt:lpstr>Classic</vt:lpstr>
      <vt:lpstr>Презентация карточной стратегии Grom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
  <cp:lastModifiedBy>Alexey</cp:lastModifiedBy>
  <cp:revision>7</cp:revision>
  <dcterms:created xsi:type="dcterms:W3CDTF">2023-08-25T13:22:00Z</dcterms:created>
  <dcterms:modified xsi:type="dcterms:W3CDTF">2025-02-07T19:22:41Z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MClips">
    <vt:i4>2</vt:i4>
  </property>
  <property fmtid="{D5CDD505-2E9C-101B-9397-08002B2CF9AE}" pid="3" name="Notes">
    <vt:i4>1</vt:i4>
  </property>
  <property fmtid="{D5CDD505-2E9C-101B-9397-08002B2CF9AE}" pid="4" name="PresentationFormat">
    <vt:lpwstr>Широкоэкранный</vt:lpwstr>
  </property>
  <property fmtid="{D5CDD505-2E9C-101B-9397-08002B2CF9AE}" pid="5" name="Slides">
    <vt:i4>1</vt:i4>
  </property>
  <property fmtid="{D5CDD505-2E9C-101B-9397-08002B2CF9AE}" pid="6" name="ICV">
    <vt:lpwstr>904614F7548143F7A271C16C89874ED5_13</vt:lpwstr>
  </property>
  <property fmtid="{D5CDD505-2E9C-101B-9397-08002B2CF9AE}" pid="7" name="KSOProductBuildVer">
    <vt:lpwstr>1049-12.2.0.19821</vt:lpwstr>
  </property>
</Properties>
</file>